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5"/>
  </p:notesMasterIdLst>
  <p:sldIdLst>
    <p:sldId id="269" r:id="rId2"/>
    <p:sldId id="322" r:id="rId3"/>
    <p:sldId id="336" r:id="rId4"/>
    <p:sldId id="279" r:id="rId5"/>
    <p:sldId id="332" r:id="rId6"/>
    <p:sldId id="333" r:id="rId7"/>
    <p:sldId id="325" r:id="rId8"/>
    <p:sldId id="278" r:id="rId9"/>
    <p:sldId id="280" r:id="rId10"/>
    <p:sldId id="281" r:id="rId11"/>
    <p:sldId id="282" r:id="rId12"/>
    <p:sldId id="283" r:id="rId13"/>
    <p:sldId id="284" r:id="rId14"/>
    <p:sldId id="331" r:id="rId15"/>
    <p:sldId id="294" r:id="rId16"/>
    <p:sldId id="295" r:id="rId17"/>
    <p:sldId id="285" r:id="rId18"/>
    <p:sldId id="291" r:id="rId19"/>
    <p:sldId id="292" r:id="rId20"/>
    <p:sldId id="293" r:id="rId21"/>
    <p:sldId id="286" r:id="rId22"/>
    <p:sldId id="288" r:id="rId23"/>
    <p:sldId id="289" r:id="rId24"/>
    <p:sldId id="296" r:id="rId25"/>
    <p:sldId id="297" r:id="rId26"/>
    <p:sldId id="298" r:id="rId27"/>
    <p:sldId id="299" r:id="rId28"/>
    <p:sldId id="301" r:id="rId29"/>
    <p:sldId id="334" r:id="rId30"/>
    <p:sldId id="302" r:id="rId31"/>
    <p:sldId id="300" r:id="rId32"/>
    <p:sldId id="303" r:id="rId33"/>
    <p:sldId id="311" r:id="rId34"/>
    <p:sldId id="305" r:id="rId35"/>
    <p:sldId id="306" r:id="rId36"/>
    <p:sldId id="307" r:id="rId37"/>
    <p:sldId id="337" r:id="rId38"/>
    <p:sldId id="308" r:id="rId39"/>
    <p:sldId id="312" r:id="rId40"/>
    <p:sldId id="313" r:id="rId41"/>
    <p:sldId id="319" r:id="rId42"/>
    <p:sldId id="320" r:id="rId43"/>
    <p:sldId id="321" r:id="rId44"/>
  </p:sldIdLst>
  <p:sldSz cx="12192000" cy="6858000"/>
  <p:notesSz cx="7099300" cy="1023461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888" autoAdjust="0"/>
    <p:restoredTop sz="76822" autoAdjust="0"/>
  </p:normalViewPr>
  <p:slideViewPr>
    <p:cSldViewPr snapToGrid="0">
      <p:cViewPr varScale="1">
        <p:scale>
          <a:sx n="126" d="100"/>
          <a:sy n="126" d="100"/>
        </p:scale>
        <p:origin x="2130"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3076363" cy="513508"/>
          </a:xfrm>
          <a:prstGeom prst="rect">
            <a:avLst/>
          </a:prstGeom>
        </p:spPr>
        <p:txBody>
          <a:bodyPr vert="horz" lIns="99048" tIns="49524" rIns="99048" bIns="49524" rtlCol="0"/>
          <a:lstStyle>
            <a:lvl1pPr algn="l">
              <a:defRPr sz="1300"/>
            </a:lvl1pPr>
          </a:lstStyle>
          <a:p>
            <a:endParaRPr kumimoji="1" lang="ja-JP" altLang="en-US"/>
          </a:p>
        </p:txBody>
      </p:sp>
      <p:sp>
        <p:nvSpPr>
          <p:cNvPr id="3" name="日付プレースホルダー 2"/>
          <p:cNvSpPr>
            <a:spLocks noGrp="1"/>
          </p:cNvSpPr>
          <p:nvPr>
            <p:ph type="dt" idx="1"/>
          </p:nvPr>
        </p:nvSpPr>
        <p:spPr>
          <a:xfrm>
            <a:off x="4021294" y="0"/>
            <a:ext cx="3076363" cy="513508"/>
          </a:xfrm>
          <a:prstGeom prst="rect">
            <a:avLst/>
          </a:prstGeom>
        </p:spPr>
        <p:txBody>
          <a:bodyPr vert="horz" lIns="99048" tIns="49524" rIns="99048" bIns="49524" rtlCol="0"/>
          <a:lstStyle>
            <a:lvl1pPr algn="r">
              <a:defRPr sz="1300"/>
            </a:lvl1pPr>
          </a:lstStyle>
          <a:p>
            <a:fld id="{B5D18E4F-8904-49F0-A966-ED8BC304F0DA}" type="datetimeFigureOut">
              <a:rPr kumimoji="1" lang="ja-JP" altLang="en-US" smtClean="0"/>
              <a:t>2023/8/14</a:t>
            </a:fld>
            <a:endParaRPr kumimoji="1" lang="ja-JP" altLang="en-US"/>
          </a:p>
        </p:txBody>
      </p:sp>
      <p:sp>
        <p:nvSpPr>
          <p:cNvPr id="4" name="スライド イメージ プレースホルダー 3"/>
          <p:cNvSpPr>
            <a:spLocks noGrp="1" noRot="1" noChangeAspect="1"/>
          </p:cNvSpPr>
          <p:nvPr>
            <p:ph type="sldImg" idx="2"/>
          </p:nvPr>
        </p:nvSpPr>
        <p:spPr>
          <a:xfrm>
            <a:off x="479425" y="1279525"/>
            <a:ext cx="6140450" cy="3454400"/>
          </a:xfrm>
          <a:prstGeom prst="rect">
            <a:avLst/>
          </a:prstGeom>
          <a:noFill/>
          <a:ln w="12700">
            <a:solidFill>
              <a:prstClr val="black"/>
            </a:solidFill>
          </a:ln>
        </p:spPr>
        <p:txBody>
          <a:bodyPr vert="horz" lIns="99048" tIns="49524" rIns="99048" bIns="49524" rtlCol="0" anchor="ctr"/>
          <a:lstStyle/>
          <a:p>
            <a:endParaRPr lang="ja-JP" altLang="en-US"/>
          </a:p>
        </p:txBody>
      </p:sp>
      <p:sp>
        <p:nvSpPr>
          <p:cNvPr id="5" name="ノート プレースホルダー 4"/>
          <p:cNvSpPr>
            <a:spLocks noGrp="1"/>
          </p:cNvSpPr>
          <p:nvPr>
            <p:ph type="body" sz="quarter" idx="3"/>
          </p:nvPr>
        </p:nvSpPr>
        <p:spPr>
          <a:xfrm>
            <a:off x="709930" y="4925407"/>
            <a:ext cx="5679440" cy="4029879"/>
          </a:xfrm>
          <a:prstGeom prst="rect">
            <a:avLst/>
          </a:prstGeom>
        </p:spPr>
        <p:txBody>
          <a:bodyPr vert="horz" lIns="99048" tIns="49524" rIns="99048" bIns="49524"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721107"/>
            <a:ext cx="3076363" cy="513507"/>
          </a:xfrm>
          <a:prstGeom prst="rect">
            <a:avLst/>
          </a:prstGeom>
        </p:spPr>
        <p:txBody>
          <a:bodyPr vert="horz" lIns="99048" tIns="49524" rIns="99048" bIns="49524" rtlCol="0" anchor="b"/>
          <a:lstStyle>
            <a:lvl1pPr algn="l">
              <a:defRPr sz="1300"/>
            </a:lvl1pPr>
          </a:lstStyle>
          <a:p>
            <a:endParaRPr kumimoji="1" lang="ja-JP" altLang="en-US"/>
          </a:p>
        </p:txBody>
      </p:sp>
      <p:sp>
        <p:nvSpPr>
          <p:cNvPr id="7" name="スライド番号プレースホルダー 6"/>
          <p:cNvSpPr>
            <a:spLocks noGrp="1"/>
          </p:cNvSpPr>
          <p:nvPr>
            <p:ph type="sldNum" sz="quarter" idx="5"/>
          </p:nvPr>
        </p:nvSpPr>
        <p:spPr>
          <a:xfrm>
            <a:off x="4021294" y="9721107"/>
            <a:ext cx="3076363" cy="513507"/>
          </a:xfrm>
          <a:prstGeom prst="rect">
            <a:avLst/>
          </a:prstGeom>
        </p:spPr>
        <p:txBody>
          <a:bodyPr vert="horz" lIns="99048" tIns="49524" rIns="99048" bIns="49524" rtlCol="0" anchor="b"/>
          <a:lstStyle>
            <a:lvl1pPr algn="r">
              <a:defRPr sz="1300"/>
            </a:lvl1pPr>
          </a:lstStyle>
          <a:p>
            <a:fld id="{315B3230-1262-4AAB-8ECE-8CE048B285BF}" type="slidenum">
              <a:rPr kumimoji="1" lang="ja-JP" altLang="en-US" smtClean="0"/>
              <a:t>‹#›</a:t>
            </a:fld>
            <a:endParaRPr kumimoji="1" lang="ja-JP" altLang="en-US"/>
          </a:p>
        </p:txBody>
      </p:sp>
    </p:spTree>
    <p:extLst>
      <p:ext uri="{BB962C8B-B14F-4D97-AF65-F5344CB8AC3E}">
        <p14:creationId xmlns:p14="http://schemas.microsoft.com/office/powerpoint/2010/main" val="4211662321"/>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baseline="0" dirty="0"/>
              <a:t>連絡事項</a:t>
            </a:r>
            <a:endParaRPr kumimoji="1" lang="en-US" altLang="ja-JP" baseline="0" dirty="0"/>
          </a:p>
          <a:p>
            <a:r>
              <a:rPr kumimoji="1" lang="en-US" altLang="ja-JP" baseline="0" dirty="0"/>
              <a:t>+ </a:t>
            </a:r>
            <a:r>
              <a:rPr kumimoji="1" lang="ja-JP" altLang="en-US" baseline="0" dirty="0"/>
              <a:t>シラバス確認</a:t>
            </a:r>
            <a:endParaRPr kumimoji="1" lang="en-US" altLang="ja-JP" baseline="0" dirty="0"/>
          </a:p>
          <a:p>
            <a:r>
              <a:rPr kumimoji="1" lang="en-US" altLang="ja-JP" baseline="0" dirty="0"/>
              <a:t>+ </a:t>
            </a:r>
            <a:r>
              <a:rPr kumimoji="1" lang="ja-JP" altLang="en-US" baseline="0" dirty="0"/>
              <a:t>休講情報確認</a:t>
            </a:r>
            <a:endParaRPr kumimoji="1" lang="en-US" altLang="ja-JP" baseline="0" dirty="0"/>
          </a:p>
          <a:p>
            <a:r>
              <a:rPr kumimoji="1" lang="en-US" altLang="ja-JP" baseline="0" dirty="0"/>
              <a:t>+ </a:t>
            </a:r>
            <a:r>
              <a:rPr kumimoji="1" lang="ja-JP" altLang="en-US" baseline="0" dirty="0"/>
              <a:t>試験情報確認</a:t>
            </a:r>
            <a:endParaRPr kumimoji="1" lang="en-US" altLang="ja-JP" baseline="0" dirty="0"/>
          </a:p>
          <a:p>
            <a:r>
              <a:rPr kumimoji="1" lang="en-US" altLang="ja-JP" baseline="0" dirty="0"/>
              <a:t>+ </a:t>
            </a:r>
            <a:r>
              <a:rPr kumimoji="1" lang="ja-JP" altLang="en-US" baseline="0" dirty="0"/>
              <a:t>課題情報確認 </a:t>
            </a:r>
            <a:endParaRPr kumimoji="1" lang="en-US" altLang="ja-JP" baseline="0" dirty="0"/>
          </a:p>
          <a:p>
            <a:endParaRPr kumimoji="1" lang="en-US" altLang="ja-JP" baseline="0" dirty="0"/>
          </a:p>
          <a:p>
            <a:endParaRPr kumimoji="1" lang="en-US" altLang="ja-JP" baseline="0" dirty="0"/>
          </a:p>
          <a:p>
            <a:endParaRPr kumimoji="1" lang="ja-JP" altLang="en-US" dirty="0"/>
          </a:p>
        </p:txBody>
      </p:sp>
      <p:sp>
        <p:nvSpPr>
          <p:cNvPr id="4" name="スライド番号プレースホルダー 3"/>
          <p:cNvSpPr>
            <a:spLocks noGrp="1"/>
          </p:cNvSpPr>
          <p:nvPr>
            <p:ph type="sldNum" sz="quarter" idx="10"/>
          </p:nvPr>
        </p:nvSpPr>
        <p:spPr/>
        <p:txBody>
          <a:bodyPr/>
          <a:lstStyle/>
          <a:p>
            <a:fld id="{315B3230-1262-4AAB-8ECE-8CE048B285BF}" type="slidenum">
              <a:rPr kumimoji="1" lang="ja-JP" altLang="en-US" smtClean="0"/>
              <a:t>1</a:t>
            </a:fld>
            <a:endParaRPr kumimoji="1" lang="ja-JP" altLang="en-US"/>
          </a:p>
        </p:txBody>
      </p:sp>
    </p:spTree>
    <p:extLst>
      <p:ext uri="{BB962C8B-B14F-4D97-AF65-F5344CB8AC3E}">
        <p14:creationId xmlns:p14="http://schemas.microsoft.com/office/powerpoint/2010/main" val="10310446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900" dirty="0"/>
              <a:t>詳細は以下の論文を参照</a:t>
            </a:r>
            <a:r>
              <a:rPr lang="en-US" altLang="ja-JP" sz="1900" dirty="0"/>
              <a:t/>
            </a:r>
            <a:br>
              <a:rPr lang="en-US" altLang="ja-JP" sz="1900" dirty="0"/>
            </a:br>
            <a:r>
              <a:rPr lang="en-US" altLang="ja-JP" sz="1300" dirty="0"/>
              <a:t>[Paul E. </a:t>
            </a:r>
            <a:r>
              <a:rPr lang="en-US" altLang="ja-JP" sz="1300" dirty="0" err="1"/>
              <a:t>Debevec</a:t>
            </a:r>
            <a:r>
              <a:rPr lang="en-US" altLang="ja-JP" sz="1300" dirty="0"/>
              <a:t> </a:t>
            </a:r>
            <a:r>
              <a:rPr lang="en-US" altLang="ja-JP" sz="1300" dirty="0" err="1"/>
              <a:t>Jitendra</a:t>
            </a:r>
            <a:r>
              <a:rPr lang="en-US" altLang="ja-JP" sz="1300" dirty="0"/>
              <a:t> Malik, Recovering High Dynamic Range Radiance Maps from Photographs]</a:t>
            </a:r>
          </a:p>
          <a:p>
            <a:endParaRPr lang="en-US" altLang="ja-JP" sz="1300" dirty="0"/>
          </a:p>
          <a:p>
            <a:r>
              <a:rPr lang="en-US" altLang="ja-JP" sz="1300" dirty="0"/>
              <a:t>TODO</a:t>
            </a:r>
            <a:r>
              <a:rPr lang="ja-JP" altLang="en-US" sz="1300" dirty="0"/>
              <a:t>久しぶりなので論文を読んでおく</a:t>
            </a:r>
            <a:endParaRPr kumimoji="1" lang="ja-JP" altLang="en-US" dirty="0"/>
          </a:p>
        </p:txBody>
      </p:sp>
      <p:sp>
        <p:nvSpPr>
          <p:cNvPr id="4" name="スライド番号プレースホルダー 3"/>
          <p:cNvSpPr>
            <a:spLocks noGrp="1"/>
          </p:cNvSpPr>
          <p:nvPr>
            <p:ph type="sldNum" sz="quarter" idx="10"/>
          </p:nvPr>
        </p:nvSpPr>
        <p:spPr/>
        <p:txBody>
          <a:bodyPr/>
          <a:lstStyle/>
          <a:p>
            <a:fld id="{315B3230-1262-4AAB-8ECE-8CE048B285BF}" type="slidenum">
              <a:rPr kumimoji="1" lang="ja-JP" altLang="en-US" smtClean="0"/>
              <a:t>39</a:t>
            </a:fld>
            <a:endParaRPr kumimoji="1" lang="ja-JP" altLang="en-US"/>
          </a:p>
        </p:txBody>
      </p:sp>
    </p:spTree>
    <p:extLst>
      <p:ext uri="{BB962C8B-B14F-4D97-AF65-F5344CB8AC3E}">
        <p14:creationId xmlns:p14="http://schemas.microsoft.com/office/powerpoint/2010/main" val="38090208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15B3230-1262-4AAB-8ECE-8CE048B285BF}" type="slidenum">
              <a:rPr kumimoji="1" lang="ja-JP" altLang="en-US" smtClean="0"/>
              <a:t>42</a:t>
            </a:fld>
            <a:endParaRPr kumimoji="1" lang="ja-JP" altLang="en-US"/>
          </a:p>
        </p:txBody>
      </p:sp>
    </p:spTree>
    <p:extLst>
      <p:ext uri="{BB962C8B-B14F-4D97-AF65-F5344CB8AC3E}">
        <p14:creationId xmlns:p14="http://schemas.microsoft.com/office/powerpoint/2010/main" val="29634246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15B3230-1262-4AAB-8ECE-8CE048B285BF}" type="slidenum">
              <a:rPr kumimoji="1" lang="ja-JP" altLang="en-US" smtClean="0"/>
              <a:t>43</a:t>
            </a:fld>
            <a:endParaRPr kumimoji="1" lang="ja-JP" altLang="en-US"/>
          </a:p>
        </p:txBody>
      </p:sp>
    </p:spTree>
    <p:extLst>
      <p:ext uri="{BB962C8B-B14F-4D97-AF65-F5344CB8AC3E}">
        <p14:creationId xmlns:p14="http://schemas.microsoft.com/office/powerpoint/2010/main" val="22445741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0-1: f(1/2)</a:t>
            </a:r>
            <a:r>
              <a:rPr kumimoji="1" lang="en-US" altLang="ja-JP" baseline="0" dirty="0"/>
              <a:t> = 2.25 - 2</a:t>
            </a:r>
            <a:endParaRPr kumimoji="1" lang="en-US" altLang="ja-JP" dirty="0"/>
          </a:p>
          <a:p>
            <a:r>
              <a:rPr kumimoji="1" lang="en-US" altLang="ja-JP" dirty="0"/>
              <a:t>1-2:</a:t>
            </a:r>
            <a:r>
              <a:rPr kumimoji="1" lang="en-US" altLang="ja-JP" baseline="0" dirty="0"/>
              <a:t> </a:t>
            </a:r>
            <a:r>
              <a:rPr kumimoji="1" lang="en-US" altLang="ja-JP" dirty="0"/>
              <a:t>f(3/2) = </a:t>
            </a:r>
            <a:r>
              <a:rPr kumimoji="1" lang="en-US" altLang="ja-JP" baseline="0" dirty="0"/>
              <a:t>5.25 –</a:t>
            </a:r>
            <a:r>
              <a:rPr kumimoji="1" lang="ja-JP" altLang="en-US" baseline="0" dirty="0"/>
              <a:t> </a:t>
            </a:r>
            <a:r>
              <a:rPr kumimoji="1" lang="en-US" altLang="ja-JP" baseline="0" dirty="0"/>
              <a:t>5</a:t>
            </a:r>
            <a:endParaRPr kumimoji="1" lang="en-US" altLang="ja-JP" dirty="0"/>
          </a:p>
          <a:p>
            <a:r>
              <a:rPr kumimoji="1" lang="en-US" altLang="ja-JP" dirty="0"/>
              <a:t>2-3: f(5/2) = 6.25 - 6</a:t>
            </a:r>
          </a:p>
          <a:p>
            <a:r>
              <a:rPr kumimoji="1" lang="en-US" altLang="ja-JP" dirty="0"/>
              <a:t>3-4: f(7/2) =</a:t>
            </a:r>
            <a:r>
              <a:rPr kumimoji="1" lang="en-US" altLang="ja-JP" baseline="0" dirty="0"/>
              <a:t> 5.25 - 5</a:t>
            </a:r>
            <a:endParaRPr kumimoji="1" lang="en-US" altLang="ja-JP" dirty="0"/>
          </a:p>
          <a:p>
            <a:pPr defTabSz="990478">
              <a:defRPr/>
            </a:pPr>
            <a:r>
              <a:rPr kumimoji="1" lang="en-US" altLang="ja-JP" dirty="0"/>
              <a:t>4-5: f(9/2) = </a:t>
            </a:r>
            <a:r>
              <a:rPr kumimoji="1" lang="en-US" altLang="ja-JP" baseline="0" dirty="0"/>
              <a:t>2.25 - 2</a:t>
            </a:r>
            <a:endParaRPr kumimoji="1" lang="en-US" altLang="ja-JP" dirty="0"/>
          </a:p>
          <a:p>
            <a:endParaRPr kumimoji="1" lang="en-US" altLang="ja-JP" dirty="0"/>
          </a:p>
          <a:p>
            <a:endParaRPr kumimoji="1" lang="en-US" altLang="ja-JP" dirty="0"/>
          </a:p>
          <a:p>
            <a:endParaRPr kumimoji="1" lang="en-US" altLang="ja-JP" dirty="0"/>
          </a:p>
          <a:p>
            <a:r>
              <a:rPr kumimoji="1" lang="en-US" altLang="ja-JP" dirty="0"/>
              <a:t>49-42</a:t>
            </a:r>
          </a:p>
        </p:txBody>
      </p:sp>
      <p:sp>
        <p:nvSpPr>
          <p:cNvPr id="4" name="スライド番号プレースホルダー 3"/>
          <p:cNvSpPr>
            <a:spLocks noGrp="1"/>
          </p:cNvSpPr>
          <p:nvPr>
            <p:ph type="sldNum" sz="quarter" idx="10"/>
          </p:nvPr>
        </p:nvSpPr>
        <p:spPr/>
        <p:txBody>
          <a:bodyPr/>
          <a:lstStyle/>
          <a:p>
            <a:fld id="{315B3230-1262-4AAB-8ECE-8CE048B285BF}" type="slidenum">
              <a:rPr kumimoji="1" lang="ja-JP" altLang="en-US" smtClean="0"/>
              <a:t>14</a:t>
            </a:fld>
            <a:endParaRPr kumimoji="1" lang="ja-JP" altLang="en-US"/>
          </a:p>
        </p:txBody>
      </p:sp>
    </p:spTree>
    <p:extLst>
      <p:ext uri="{BB962C8B-B14F-4D97-AF65-F5344CB8AC3E}">
        <p14:creationId xmlns:p14="http://schemas.microsoft.com/office/powerpoint/2010/main" val="4150456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10"/>
          </p:nvPr>
        </p:nvSpPr>
        <p:spPr/>
        <p:txBody>
          <a:bodyPr/>
          <a:lstStyle/>
          <a:p>
            <a:fld id="{0C93D7B0-8BE5-4900-AFB5-64AE0CD11645}" type="slidenum">
              <a:rPr kumimoji="1" lang="ja-JP" altLang="en-US" smtClean="0"/>
              <a:t>24</a:t>
            </a:fld>
            <a:endParaRPr kumimoji="1" lang="ja-JP" altLang="en-US"/>
          </a:p>
        </p:txBody>
      </p:sp>
    </p:spTree>
    <p:extLst>
      <p:ext uri="{BB962C8B-B14F-4D97-AF65-F5344CB8AC3E}">
        <p14:creationId xmlns:p14="http://schemas.microsoft.com/office/powerpoint/2010/main" val="9146196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10"/>
          </p:nvPr>
        </p:nvSpPr>
        <p:spPr/>
        <p:txBody>
          <a:bodyPr/>
          <a:lstStyle/>
          <a:p>
            <a:fld id="{0C93D7B0-8BE5-4900-AFB5-64AE0CD11645}" type="slidenum">
              <a:rPr kumimoji="1" lang="ja-JP" altLang="en-US" smtClean="0"/>
              <a:t>25</a:t>
            </a:fld>
            <a:endParaRPr kumimoji="1" lang="ja-JP" altLang="en-US"/>
          </a:p>
        </p:txBody>
      </p:sp>
    </p:spTree>
    <p:extLst>
      <p:ext uri="{BB962C8B-B14F-4D97-AF65-F5344CB8AC3E}">
        <p14:creationId xmlns:p14="http://schemas.microsoft.com/office/powerpoint/2010/main" val="23454033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a:p>
            <a:r>
              <a:rPr lang="en-US" altLang="ja-JP" dirty="0"/>
              <a:t>HDRI</a:t>
            </a:r>
            <a:r>
              <a:rPr lang="ja-JP" altLang="en-US" dirty="0"/>
              <a:t>の画像フォーマットで最も広く用いられているものはおそらく</a:t>
            </a:r>
            <a:r>
              <a:rPr lang="en-US" altLang="ja-JP" dirty="0"/>
              <a:t>Radiance</a:t>
            </a:r>
            <a:r>
              <a:rPr lang="ja-JP" altLang="en-US" dirty="0"/>
              <a:t>の</a:t>
            </a:r>
            <a:r>
              <a:rPr lang="en-US" altLang="ja-JP" dirty="0"/>
              <a:t>.</a:t>
            </a:r>
            <a:r>
              <a:rPr lang="en-US" altLang="ja-JP" dirty="0" err="1"/>
              <a:t>hdr</a:t>
            </a:r>
            <a:r>
              <a:rPr lang="ja-JP" altLang="en-US" dirty="0"/>
              <a:t>でしょう。これは</a:t>
            </a:r>
            <a:r>
              <a:rPr lang="en-US" altLang="ja-JP" dirty="0"/>
              <a:t>RGB</a:t>
            </a:r>
            <a:r>
              <a:rPr lang="ja-JP" altLang="en-US" dirty="0"/>
              <a:t>と指数部</a:t>
            </a:r>
            <a:r>
              <a:rPr lang="en-US" altLang="ja-JP" dirty="0"/>
              <a:t>(Exponent)</a:t>
            </a:r>
            <a:r>
              <a:rPr lang="ja-JP" altLang="en-US" dirty="0"/>
              <a:t>を</a:t>
            </a:r>
            <a:r>
              <a:rPr lang="en-US" altLang="ja-JP" dirty="0"/>
              <a:t>1 </a:t>
            </a:r>
            <a:r>
              <a:rPr lang="ja-JP" altLang="en-US" dirty="0"/>
              <a:t>画素あたりそれぞれ整数で</a:t>
            </a:r>
            <a:r>
              <a:rPr lang="en-US" altLang="ja-JP" dirty="0"/>
              <a:t>8</a:t>
            </a:r>
            <a:r>
              <a:rPr lang="ja-JP" altLang="en-US" dirty="0"/>
              <a:t>ビット、合計</a:t>
            </a:r>
            <a:r>
              <a:rPr lang="en-US" altLang="ja-JP" dirty="0"/>
              <a:t>32</a:t>
            </a:r>
            <a:r>
              <a:rPr lang="ja-JP" altLang="en-US" dirty="0"/>
              <a:t>ビットで表現する形式です。各画素データはランレングス符号化によって圧縮されています。</a:t>
            </a:r>
            <a:r>
              <a:rPr lang="en-US" altLang="ja-JP" dirty="0"/>
              <a:t>RGB</a:t>
            </a:r>
            <a:r>
              <a:rPr lang="ja-JP" altLang="en-US" dirty="0"/>
              <a:t>の代わりに </a:t>
            </a:r>
            <a:r>
              <a:rPr lang="en-US" altLang="ja-JP" dirty="0"/>
              <a:t>XYZ</a:t>
            </a:r>
            <a:r>
              <a:rPr lang="ja-JP" altLang="en-US" dirty="0"/>
              <a:t>を用いるオプションもあります。</a:t>
            </a:r>
            <a:br>
              <a:rPr lang="ja-JP" altLang="en-US" dirty="0"/>
            </a:br>
            <a:r>
              <a:rPr lang="ja-JP" altLang="en-US" dirty="0"/>
              <a:t>その次によく使われるのは多分</a:t>
            </a:r>
            <a:r>
              <a:rPr lang="en-US" altLang="ja-JP" dirty="0"/>
              <a:t>OPENEXR</a:t>
            </a:r>
            <a:r>
              <a:rPr lang="ja-JP" altLang="en-US" dirty="0"/>
              <a:t>フォーマット</a:t>
            </a:r>
            <a:r>
              <a:rPr lang="en-US" altLang="ja-JP" dirty="0"/>
              <a:t>(.</a:t>
            </a:r>
            <a:r>
              <a:rPr lang="en-US" altLang="ja-JP" dirty="0" err="1"/>
              <a:t>exr</a:t>
            </a:r>
            <a:r>
              <a:rPr lang="en-US" altLang="ja-JP" dirty="0"/>
              <a:t>)</a:t>
            </a:r>
            <a:r>
              <a:rPr lang="ja-JP" altLang="en-US" dirty="0"/>
              <a:t>でしょう。これは</a:t>
            </a:r>
            <a:r>
              <a:rPr lang="en-US" altLang="ja-JP" dirty="0"/>
              <a:t>RGB</a:t>
            </a:r>
            <a:r>
              <a:rPr lang="ja-JP" altLang="en-US" dirty="0"/>
              <a:t>それぞれに</a:t>
            </a:r>
            <a:r>
              <a:rPr lang="en-US" altLang="ja-JP" dirty="0"/>
              <a:t>16</a:t>
            </a:r>
            <a:r>
              <a:rPr lang="ja-JP" altLang="en-US" dirty="0"/>
              <a:t>ビットが割り当てられており、符号に</a:t>
            </a:r>
            <a:r>
              <a:rPr lang="en-US" altLang="ja-JP" dirty="0"/>
              <a:t>1</a:t>
            </a:r>
            <a:r>
              <a:rPr lang="ja-JP" altLang="en-US" dirty="0"/>
              <a:t>ビッ ト、指数に</a:t>
            </a:r>
            <a:r>
              <a:rPr lang="en-US" altLang="ja-JP" dirty="0"/>
              <a:t>5</a:t>
            </a:r>
            <a:r>
              <a:rPr lang="ja-JP" altLang="en-US" dirty="0"/>
              <a:t>ビット、仮数に</a:t>
            </a:r>
            <a:r>
              <a:rPr lang="en-US" altLang="ja-JP" dirty="0"/>
              <a:t>10</a:t>
            </a:r>
            <a:r>
              <a:rPr lang="ja-JP" altLang="en-US" dirty="0"/>
              <a:t>ビットが割り当てられます。</a:t>
            </a:r>
            <a:r>
              <a:rPr lang="en-US" altLang="ja-JP" dirty="0"/>
              <a:t>IEEE</a:t>
            </a:r>
            <a:r>
              <a:rPr lang="ja-JP" altLang="en-US" dirty="0"/>
              <a:t>　</a:t>
            </a:r>
            <a:r>
              <a:rPr lang="en-US" altLang="ja-JP" dirty="0"/>
              <a:t>Float</a:t>
            </a:r>
            <a:r>
              <a:rPr lang="ja-JP" altLang="en-US" dirty="0"/>
              <a:t>と同じようなかんじです。この他にも</a:t>
            </a:r>
            <a:r>
              <a:rPr lang="en-US" altLang="ja-JP" dirty="0"/>
              <a:t>RGB</a:t>
            </a:r>
            <a:r>
              <a:rPr lang="ja-JP" altLang="en-US" dirty="0"/>
              <a:t>それぞれ</a:t>
            </a:r>
            <a:r>
              <a:rPr lang="en-US" altLang="ja-JP" dirty="0"/>
              <a:t>32</a:t>
            </a:r>
            <a:r>
              <a:rPr lang="ja-JP" altLang="en-US" dirty="0"/>
              <a:t>ビットや</a:t>
            </a:r>
            <a:r>
              <a:rPr lang="en-US" altLang="ja-JP" dirty="0"/>
              <a:t>24</a:t>
            </a:r>
            <a:r>
              <a:rPr lang="ja-JP" altLang="en-US" dirty="0"/>
              <a:t>ビッ トのバージョンもあるようです</a:t>
            </a:r>
            <a:r>
              <a:rPr lang="ja-JP" altLang="en-US" dirty="0" smtClean="0"/>
              <a:t>。</a:t>
            </a:r>
            <a:endParaRPr lang="en-US" altLang="ja-JP" dirty="0" smtClean="0"/>
          </a:p>
          <a:p>
            <a:endParaRPr lang="en-US" altLang="ja-JP" dirty="0"/>
          </a:p>
          <a:p>
            <a:r>
              <a:rPr kumimoji="1" lang="ja-JP" altLang="en-US" dirty="0" smtClean="0"/>
              <a:t>参考 </a:t>
            </a:r>
            <a:r>
              <a:rPr kumimoji="1" lang="en-US" altLang="ja-JP" dirty="0" smtClean="0"/>
              <a:t>: http</a:t>
            </a:r>
            <a:r>
              <a:rPr kumimoji="1" lang="en-US" altLang="ja-JP" dirty="0"/>
              <a:t>://vig.is.env.kitakyu-u.ac.jp/Japanese/tutorial/hdri.html</a:t>
            </a:r>
          </a:p>
          <a:p>
            <a:endParaRPr kumimoji="1" lang="en-US" altLang="ja-JP" dirty="0"/>
          </a:p>
        </p:txBody>
      </p:sp>
      <p:sp>
        <p:nvSpPr>
          <p:cNvPr id="4" name="スライド番号プレースホルダー 3"/>
          <p:cNvSpPr>
            <a:spLocks noGrp="1"/>
          </p:cNvSpPr>
          <p:nvPr>
            <p:ph type="sldNum" sz="quarter" idx="10"/>
          </p:nvPr>
        </p:nvSpPr>
        <p:spPr/>
        <p:txBody>
          <a:bodyPr/>
          <a:lstStyle/>
          <a:p>
            <a:fld id="{0C93D7B0-8BE5-4900-AFB5-64AE0CD11645}" type="slidenum">
              <a:rPr kumimoji="1" lang="ja-JP" altLang="en-US" smtClean="0"/>
              <a:t>28</a:t>
            </a:fld>
            <a:endParaRPr kumimoji="1" lang="ja-JP" altLang="en-US"/>
          </a:p>
        </p:txBody>
      </p:sp>
    </p:spTree>
    <p:extLst>
      <p:ext uri="{BB962C8B-B14F-4D97-AF65-F5344CB8AC3E}">
        <p14:creationId xmlns:p14="http://schemas.microsoft.com/office/powerpoint/2010/main" val="34425423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10"/>
          </p:nvPr>
        </p:nvSpPr>
        <p:spPr/>
        <p:txBody>
          <a:bodyPr/>
          <a:lstStyle/>
          <a:p>
            <a:fld id="{0C93D7B0-8BE5-4900-AFB5-64AE0CD11645}" type="slidenum">
              <a:rPr kumimoji="1" lang="ja-JP" altLang="en-US" smtClean="0"/>
              <a:t>30</a:t>
            </a:fld>
            <a:endParaRPr kumimoji="1" lang="ja-JP" altLang="en-US"/>
          </a:p>
        </p:txBody>
      </p:sp>
    </p:spTree>
    <p:extLst>
      <p:ext uri="{BB962C8B-B14F-4D97-AF65-F5344CB8AC3E}">
        <p14:creationId xmlns:p14="http://schemas.microsoft.com/office/powerpoint/2010/main" val="32213401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a:t>
            </a:r>
            <a:r>
              <a:rPr kumimoji="1" lang="en-US" altLang="ja-JP" dirty="0" err="1"/>
              <a:t>hdr</a:t>
            </a:r>
            <a:endParaRPr kumimoji="1" lang="en-US" altLang="ja-JP" dirty="0"/>
          </a:p>
          <a:p>
            <a:r>
              <a:rPr kumimoji="1" lang="ja-JP" altLang="en-US" dirty="0"/>
              <a:t>１画素の</a:t>
            </a:r>
            <a:r>
              <a:rPr kumimoji="1" lang="en-US" altLang="ja-JP" dirty="0"/>
              <a:t>RGBK </a:t>
            </a:r>
            <a:r>
              <a:rPr kumimoji="1" lang="ja-JP" altLang="en-US" dirty="0"/>
              <a:t>各</a:t>
            </a:r>
            <a:r>
              <a:rPr kumimoji="1" lang="en-US" altLang="ja-JP" dirty="0"/>
              <a:t>8bit</a:t>
            </a:r>
          </a:p>
          <a:p>
            <a:r>
              <a:rPr kumimoji="1" lang="en-US" altLang="ja-JP" baseline="0" dirty="0"/>
              <a:t>r = R * 2^(k-128)</a:t>
            </a:r>
            <a:endParaRPr kumimoji="1" lang="en-US" altLang="ja-JP" dirty="0"/>
          </a:p>
          <a:p>
            <a:pPr defTabSz="990478">
              <a:defRPr/>
            </a:pPr>
            <a:r>
              <a:rPr kumimoji="1" lang="en-US" altLang="ja-JP" baseline="0" dirty="0"/>
              <a:t>g = G * 2^(k-128)</a:t>
            </a:r>
            <a:endParaRPr kumimoji="1" lang="en-US" altLang="ja-JP" dirty="0"/>
          </a:p>
          <a:p>
            <a:pPr defTabSz="990478">
              <a:defRPr/>
            </a:pPr>
            <a:r>
              <a:rPr kumimoji="1" lang="en-US" altLang="ja-JP" baseline="0" dirty="0"/>
              <a:t>b = B * 2^(k-128)</a:t>
            </a:r>
            <a:endParaRPr kumimoji="1" lang="en-US"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fld id="{0C93D7B0-8BE5-4900-AFB5-64AE0CD11645}" type="slidenum">
              <a:rPr kumimoji="1" lang="ja-JP" altLang="en-US" smtClean="0"/>
              <a:t>31</a:t>
            </a:fld>
            <a:endParaRPr kumimoji="1" lang="ja-JP" altLang="en-US"/>
          </a:p>
        </p:txBody>
      </p:sp>
    </p:spTree>
    <p:extLst>
      <p:ext uri="{BB962C8B-B14F-4D97-AF65-F5344CB8AC3E}">
        <p14:creationId xmlns:p14="http://schemas.microsoft.com/office/powerpoint/2010/main" val="27904845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err="1"/>
              <a:t>Mantiuk</a:t>
            </a:r>
            <a:r>
              <a:rPr kumimoji="1" lang="en-US" altLang="ja-JP" dirty="0"/>
              <a:t> 08</a:t>
            </a:r>
            <a:r>
              <a:rPr kumimoji="1" lang="ja-JP" altLang="en-US" dirty="0"/>
              <a:t>　</a:t>
            </a:r>
            <a:r>
              <a:rPr kumimoji="1" lang="en-US" altLang="ja-JP" dirty="0"/>
              <a:t>CRT</a:t>
            </a:r>
          </a:p>
          <a:p>
            <a:r>
              <a:rPr kumimoji="1" lang="en-US" altLang="ja-JP" dirty="0"/>
              <a:t>Color </a:t>
            </a:r>
            <a:r>
              <a:rPr kumimoji="1" lang="en-US" altLang="ja-JP" dirty="0" err="1"/>
              <a:t>satu</a:t>
            </a:r>
            <a:r>
              <a:rPr kumimoji="1" lang="en-US" altLang="ja-JP" dirty="0"/>
              <a:t> 1/96</a:t>
            </a:r>
          </a:p>
          <a:p>
            <a:r>
              <a:rPr kumimoji="1" lang="en-US" altLang="ja-JP" dirty="0"/>
              <a:t>Contrast 8.1</a:t>
            </a:r>
          </a:p>
          <a:p>
            <a:endParaRPr kumimoji="1" lang="ja-JP" altLang="en-US" dirty="0"/>
          </a:p>
        </p:txBody>
      </p:sp>
      <p:sp>
        <p:nvSpPr>
          <p:cNvPr id="4" name="スライド番号プレースホルダー 3"/>
          <p:cNvSpPr>
            <a:spLocks noGrp="1"/>
          </p:cNvSpPr>
          <p:nvPr>
            <p:ph type="sldNum" sz="quarter" idx="10"/>
          </p:nvPr>
        </p:nvSpPr>
        <p:spPr/>
        <p:txBody>
          <a:bodyPr/>
          <a:lstStyle/>
          <a:p>
            <a:fld id="{315B3230-1262-4AAB-8ECE-8CE048B285BF}" type="slidenum">
              <a:rPr kumimoji="1" lang="ja-JP" altLang="en-US" smtClean="0"/>
              <a:t>34</a:t>
            </a:fld>
            <a:endParaRPr kumimoji="1" lang="ja-JP" altLang="en-US"/>
          </a:p>
        </p:txBody>
      </p:sp>
    </p:spTree>
    <p:extLst>
      <p:ext uri="{BB962C8B-B14F-4D97-AF65-F5344CB8AC3E}">
        <p14:creationId xmlns:p14="http://schemas.microsoft.com/office/powerpoint/2010/main" val="17244938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0C93D7B0-8BE5-4900-AFB5-64AE0CD11645}" type="slidenum">
              <a:rPr kumimoji="1" lang="ja-JP" altLang="en-US" smtClean="0"/>
              <a:t>35</a:t>
            </a:fld>
            <a:endParaRPr kumimoji="1" lang="ja-JP" altLang="en-US"/>
          </a:p>
        </p:txBody>
      </p:sp>
    </p:spTree>
    <p:extLst>
      <p:ext uri="{BB962C8B-B14F-4D97-AF65-F5344CB8AC3E}">
        <p14:creationId xmlns:p14="http://schemas.microsoft.com/office/powerpoint/2010/main" val="1675638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サブタイトル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p:cNvSpPr>
            <a:spLocks noGrp="1"/>
          </p:cNvSpPr>
          <p:nvPr>
            <p:ph type="dt" sz="half" idx="10"/>
          </p:nvPr>
        </p:nvSpPr>
        <p:spPr>
          <a:xfrm>
            <a:off x="838200" y="6356350"/>
            <a:ext cx="2743200" cy="365125"/>
          </a:xfrm>
          <a:prstGeom prst="rect">
            <a:avLst/>
          </a:prstGeom>
        </p:spPr>
        <p:txBody>
          <a:bodyPr/>
          <a:lstStyle/>
          <a:p>
            <a:fld id="{B10875E1-285E-4E62-A15A-65F7A0855A09}" type="datetimeFigureOut">
              <a:rPr kumimoji="1" lang="ja-JP" altLang="en-US" smtClean="0"/>
              <a:t>2023/8/14</a:t>
            </a:fld>
            <a:endParaRPr kumimoji="1" lang="ja-JP" altLang="en-US"/>
          </a:p>
        </p:txBody>
      </p:sp>
      <p:sp>
        <p:nvSpPr>
          <p:cNvPr id="5" name="フッター プレースホルダー 4"/>
          <p:cNvSpPr>
            <a:spLocks noGrp="1"/>
          </p:cNvSpPr>
          <p:nvPr>
            <p:ph type="ftr" sz="quarter" idx="11"/>
          </p:nvPr>
        </p:nvSpPr>
        <p:spPr>
          <a:xfrm>
            <a:off x="4038600" y="6356350"/>
            <a:ext cx="4114800" cy="365125"/>
          </a:xfrm>
          <a:prstGeom prst="rect">
            <a:avLst/>
          </a:prstGeom>
        </p:spPr>
        <p:txBody>
          <a:bodyPr/>
          <a:lstStyle/>
          <a:p>
            <a:endParaRPr kumimoji="1" lang="ja-JP" altLang="en-US"/>
          </a:p>
        </p:txBody>
      </p:sp>
      <p:sp>
        <p:nvSpPr>
          <p:cNvPr id="6" name="スライド番号プレースホルダー 5"/>
          <p:cNvSpPr>
            <a:spLocks noGrp="1"/>
          </p:cNvSpPr>
          <p:nvPr>
            <p:ph type="sldNum" sz="quarter" idx="12"/>
          </p:nvPr>
        </p:nvSpPr>
        <p:spPr>
          <a:xfrm>
            <a:off x="8610600" y="6356350"/>
            <a:ext cx="2743200" cy="365125"/>
          </a:xfrm>
          <a:prstGeom prst="rect">
            <a:avLst/>
          </a:prstGeom>
        </p:spPr>
        <p:txBody>
          <a:bodyPr/>
          <a:lstStyle/>
          <a:p>
            <a:fld id="{F35DE295-420C-4265-BE54-AE59FA4027A6}" type="slidenum">
              <a:rPr kumimoji="1" lang="ja-JP" altLang="en-US" smtClean="0"/>
              <a:t>‹#›</a:t>
            </a:fld>
            <a:endParaRPr kumimoji="1" lang="ja-JP" altLang="en-US"/>
          </a:p>
        </p:txBody>
      </p:sp>
    </p:spTree>
    <p:extLst>
      <p:ext uri="{BB962C8B-B14F-4D97-AF65-F5344CB8AC3E}">
        <p14:creationId xmlns:p14="http://schemas.microsoft.com/office/powerpoint/2010/main" val="2758086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a:xfrm>
            <a:off x="838200" y="6356350"/>
            <a:ext cx="2743200" cy="365125"/>
          </a:xfrm>
          <a:prstGeom prst="rect">
            <a:avLst/>
          </a:prstGeom>
        </p:spPr>
        <p:txBody>
          <a:bodyPr/>
          <a:lstStyle/>
          <a:p>
            <a:fld id="{B10875E1-285E-4E62-A15A-65F7A0855A09}" type="datetimeFigureOut">
              <a:rPr kumimoji="1" lang="ja-JP" altLang="en-US" smtClean="0"/>
              <a:t>2023/8/14</a:t>
            </a:fld>
            <a:endParaRPr kumimoji="1" lang="ja-JP" altLang="en-US"/>
          </a:p>
        </p:txBody>
      </p:sp>
      <p:sp>
        <p:nvSpPr>
          <p:cNvPr id="5" name="フッター プレースホルダー 4"/>
          <p:cNvSpPr>
            <a:spLocks noGrp="1"/>
          </p:cNvSpPr>
          <p:nvPr>
            <p:ph type="ftr" sz="quarter" idx="11"/>
          </p:nvPr>
        </p:nvSpPr>
        <p:spPr>
          <a:xfrm>
            <a:off x="4038600" y="6356350"/>
            <a:ext cx="4114800" cy="365125"/>
          </a:xfrm>
          <a:prstGeom prst="rect">
            <a:avLst/>
          </a:prstGeom>
        </p:spPr>
        <p:txBody>
          <a:bodyPr/>
          <a:lstStyle/>
          <a:p>
            <a:endParaRPr kumimoji="1" lang="ja-JP" altLang="en-US"/>
          </a:p>
        </p:txBody>
      </p:sp>
      <p:sp>
        <p:nvSpPr>
          <p:cNvPr id="6" name="スライド番号プレースホルダー 5"/>
          <p:cNvSpPr>
            <a:spLocks noGrp="1"/>
          </p:cNvSpPr>
          <p:nvPr>
            <p:ph type="sldNum" sz="quarter" idx="12"/>
          </p:nvPr>
        </p:nvSpPr>
        <p:spPr>
          <a:xfrm>
            <a:off x="8610600" y="6356350"/>
            <a:ext cx="2743200" cy="365125"/>
          </a:xfrm>
          <a:prstGeom prst="rect">
            <a:avLst/>
          </a:prstGeom>
        </p:spPr>
        <p:txBody>
          <a:bodyPr/>
          <a:lstStyle/>
          <a:p>
            <a:fld id="{F35DE295-420C-4265-BE54-AE59FA4027A6}" type="slidenum">
              <a:rPr kumimoji="1" lang="ja-JP" altLang="en-US" smtClean="0"/>
              <a:t>‹#›</a:t>
            </a:fld>
            <a:endParaRPr kumimoji="1" lang="ja-JP" altLang="en-US"/>
          </a:p>
        </p:txBody>
      </p:sp>
    </p:spTree>
    <p:extLst>
      <p:ext uri="{BB962C8B-B14F-4D97-AF65-F5344CB8AC3E}">
        <p14:creationId xmlns:p14="http://schemas.microsoft.com/office/powerpoint/2010/main" val="1322228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a:xfrm>
            <a:off x="838200" y="6356350"/>
            <a:ext cx="2743200" cy="365125"/>
          </a:xfrm>
          <a:prstGeom prst="rect">
            <a:avLst/>
          </a:prstGeom>
        </p:spPr>
        <p:txBody>
          <a:bodyPr/>
          <a:lstStyle/>
          <a:p>
            <a:fld id="{B10875E1-285E-4E62-A15A-65F7A0855A09}" type="datetimeFigureOut">
              <a:rPr kumimoji="1" lang="ja-JP" altLang="en-US" smtClean="0"/>
              <a:t>2023/8/14</a:t>
            </a:fld>
            <a:endParaRPr kumimoji="1" lang="ja-JP" altLang="en-US"/>
          </a:p>
        </p:txBody>
      </p:sp>
      <p:sp>
        <p:nvSpPr>
          <p:cNvPr id="5" name="フッター プレースホルダー 4"/>
          <p:cNvSpPr>
            <a:spLocks noGrp="1"/>
          </p:cNvSpPr>
          <p:nvPr>
            <p:ph type="ftr" sz="quarter" idx="11"/>
          </p:nvPr>
        </p:nvSpPr>
        <p:spPr>
          <a:xfrm>
            <a:off x="4038600" y="6356350"/>
            <a:ext cx="4114800" cy="365125"/>
          </a:xfrm>
          <a:prstGeom prst="rect">
            <a:avLst/>
          </a:prstGeom>
        </p:spPr>
        <p:txBody>
          <a:bodyPr/>
          <a:lstStyle/>
          <a:p>
            <a:endParaRPr kumimoji="1" lang="ja-JP" altLang="en-US"/>
          </a:p>
        </p:txBody>
      </p:sp>
      <p:sp>
        <p:nvSpPr>
          <p:cNvPr id="6" name="スライド番号プレースホルダー 5"/>
          <p:cNvSpPr>
            <a:spLocks noGrp="1"/>
          </p:cNvSpPr>
          <p:nvPr>
            <p:ph type="sldNum" sz="quarter" idx="12"/>
          </p:nvPr>
        </p:nvSpPr>
        <p:spPr>
          <a:xfrm>
            <a:off x="8610600" y="6356350"/>
            <a:ext cx="2743200" cy="365125"/>
          </a:xfrm>
          <a:prstGeom prst="rect">
            <a:avLst/>
          </a:prstGeom>
        </p:spPr>
        <p:txBody>
          <a:bodyPr/>
          <a:lstStyle/>
          <a:p>
            <a:fld id="{F35DE295-420C-4265-BE54-AE59FA4027A6}" type="slidenum">
              <a:rPr kumimoji="1" lang="ja-JP" altLang="en-US" smtClean="0"/>
              <a:t>‹#›</a:t>
            </a:fld>
            <a:endParaRPr kumimoji="1" lang="ja-JP" altLang="en-US"/>
          </a:p>
        </p:txBody>
      </p:sp>
    </p:spTree>
    <p:extLst>
      <p:ext uri="{BB962C8B-B14F-4D97-AF65-F5344CB8AC3E}">
        <p14:creationId xmlns:p14="http://schemas.microsoft.com/office/powerpoint/2010/main" val="1447808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a:xfrm>
            <a:off x="838200" y="6356350"/>
            <a:ext cx="2743200" cy="365125"/>
          </a:xfrm>
          <a:prstGeom prst="rect">
            <a:avLst/>
          </a:prstGeom>
        </p:spPr>
        <p:txBody>
          <a:bodyPr/>
          <a:lstStyle/>
          <a:p>
            <a:fld id="{B10875E1-285E-4E62-A15A-65F7A0855A09}" type="datetimeFigureOut">
              <a:rPr kumimoji="1" lang="ja-JP" altLang="en-US" smtClean="0"/>
              <a:t>2023/8/14</a:t>
            </a:fld>
            <a:endParaRPr kumimoji="1" lang="ja-JP" altLang="en-US"/>
          </a:p>
        </p:txBody>
      </p:sp>
      <p:sp>
        <p:nvSpPr>
          <p:cNvPr id="5" name="フッター プレースホルダー 4"/>
          <p:cNvSpPr>
            <a:spLocks noGrp="1"/>
          </p:cNvSpPr>
          <p:nvPr>
            <p:ph type="ftr" sz="quarter" idx="11"/>
          </p:nvPr>
        </p:nvSpPr>
        <p:spPr>
          <a:xfrm>
            <a:off x="4038600" y="6356350"/>
            <a:ext cx="4114800" cy="365125"/>
          </a:xfrm>
          <a:prstGeom prst="rect">
            <a:avLst/>
          </a:prstGeom>
        </p:spPr>
        <p:txBody>
          <a:bodyPr/>
          <a:lstStyle/>
          <a:p>
            <a:endParaRPr kumimoji="1" lang="ja-JP" altLang="en-US"/>
          </a:p>
        </p:txBody>
      </p:sp>
      <p:sp>
        <p:nvSpPr>
          <p:cNvPr id="6" name="スライド番号プレースホルダー 5"/>
          <p:cNvSpPr>
            <a:spLocks noGrp="1"/>
          </p:cNvSpPr>
          <p:nvPr>
            <p:ph type="sldNum" sz="quarter" idx="12"/>
          </p:nvPr>
        </p:nvSpPr>
        <p:spPr>
          <a:xfrm>
            <a:off x="8610600" y="6356350"/>
            <a:ext cx="2743200" cy="365125"/>
          </a:xfrm>
          <a:prstGeom prst="rect">
            <a:avLst/>
          </a:prstGeom>
        </p:spPr>
        <p:txBody>
          <a:bodyPr/>
          <a:lstStyle/>
          <a:p>
            <a:fld id="{F35DE295-420C-4265-BE54-AE59FA4027A6}" type="slidenum">
              <a:rPr kumimoji="1" lang="ja-JP" altLang="en-US" smtClean="0"/>
              <a:t>‹#›</a:t>
            </a:fld>
            <a:endParaRPr kumimoji="1" lang="ja-JP" altLang="en-US"/>
          </a:p>
        </p:txBody>
      </p:sp>
    </p:spTree>
    <p:extLst>
      <p:ext uri="{BB962C8B-B14F-4D97-AF65-F5344CB8AC3E}">
        <p14:creationId xmlns:p14="http://schemas.microsoft.com/office/powerpoint/2010/main" val="730085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a:xfrm>
            <a:off x="838200" y="6356350"/>
            <a:ext cx="2743200" cy="365125"/>
          </a:xfrm>
          <a:prstGeom prst="rect">
            <a:avLst/>
          </a:prstGeom>
        </p:spPr>
        <p:txBody>
          <a:bodyPr/>
          <a:lstStyle/>
          <a:p>
            <a:fld id="{B10875E1-285E-4E62-A15A-65F7A0855A09}" type="datetimeFigureOut">
              <a:rPr kumimoji="1" lang="ja-JP" altLang="en-US" smtClean="0"/>
              <a:t>2023/8/14</a:t>
            </a:fld>
            <a:endParaRPr kumimoji="1" lang="ja-JP" altLang="en-US"/>
          </a:p>
        </p:txBody>
      </p:sp>
      <p:sp>
        <p:nvSpPr>
          <p:cNvPr id="5" name="フッター プレースホルダー 4"/>
          <p:cNvSpPr>
            <a:spLocks noGrp="1"/>
          </p:cNvSpPr>
          <p:nvPr>
            <p:ph type="ftr" sz="quarter" idx="11"/>
          </p:nvPr>
        </p:nvSpPr>
        <p:spPr>
          <a:xfrm>
            <a:off x="4038600" y="6356350"/>
            <a:ext cx="4114800" cy="365125"/>
          </a:xfrm>
          <a:prstGeom prst="rect">
            <a:avLst/>
          </a:prstGeom>
        </p:spPr>
        <p:txBody>
          <a:bodyPr/>
          <a:lstStyle/>
          <a:p>
            <a:endParaRPr kumimoji="1" lang="ja-JP" altLang="en-US"/>
          </a:p>
        </p:txBody>
      </p:sp>
      <p:sp>
        <p:nvSpPr>
          <p:cNvPr id="6" name="スライド番号プレースホルダー 5"/>
          <p:cNvSpPr>
            <a:spLocks noGrp="1"/>
          </p:cNvSpPr>
          <p:nvPr>
            <p:ph type="sldNum" sz="quarter" idx="12"/>
          </p:nvPr>
        </p:nvSpPr>
        <p:spPr>
          <a:xfrm>
            <a:off x="8610600" y="6356350"/>
            <a:ext cx="2743200" cy="365125"/>
          </a:xfrm>
          <a:prstGeom prst="rect">
            <a:avLst/>
          </a:prstGeom>
        </p:spPr>
        <p:txBody>
          <a:bodyPr/>
          <a:lstStyle/>
          <a:p>
            <a:fld id="{F35DE295-420C-4265-BE54-AE59FA4027A6}" type="slidenum">
              <a:rPr kumimoji="1" lang="ja-JP" altLang="en-US" smtClean="0"/>
              <a:t>‹#›</a:t>
            </a:fld>
            <a:endParaRPr kumimoji="1" lang="ja-JP" altLang="en-US"/>
          </a:p>
        </p:txBody>
      </p:sp>
    </p:spTree>
    <p:extLst>
      <p:ext uri="{BB962C8B-B14F-4D97-AF65-F5344CB8AC3E}">
        <p14:creationId xmlns:p14="http://schemas.microsoft.com/office/powerpoint/2010/main" val="3551074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atin typeface="メイリオ" panose="020B0604030504040204" pitchFamily="50" charset="-128"/>
                <a:ea typeface="メイリオ" panose="020B0604030504040204" pitchFamily="50" charset="-128"/>
                <a:cs typeface="メイリオ" panose="020B0604030504040204" pitchFamily="50" charset="-128"/>
              </a:defRPr>
            </a:lvl1pPr>
          </a:lstStyle>
          <a:p>
            <a:r>
              <a:rPr kumimoji="1" lang="ja-JP" altLang="en-US"/>
              <a:t>マスター タイトルの書式設定</a:t>
            </a:r>
          </a:p>
        </p:txBody>
      </p:sp>
      <p:sp>
        <p:nvSpPr>
          <p:cNvPr id="3" name="コンテンツ プレースホルダー 2"/>
          <p:cNvSpPr>
            <a:spLocks noGrp="1"/>
          </p:cNvSpPr>
          <p:nvPr>
            <p:ph sz="half" idx="1"/>
          </p:nvPr>
        </p:nvSpPr>
        <p:spPr>
          <a:xfrm>
            <a:off x="838200" y="1825625"/>
            <a:ext cx="5181600" cy="4351338"/>
          </a:xfrm>
        </p:spPr>
        <p:txBody>
          <a:bodyPr/>
          <a:lstStyle>
            <a:lvl1pPr>
              <a:defRPr>
                <a:latin typeface="メイリオ" panose="020B0604030504040204" pitchFamily="50" charset="-128"/>
                <a:ea typeface="メイリオ" panose="020B0604030504040204" pitchFamily="50" charset="-128"/>
                <a:cs typeface="メイリオ" panose="020B0604030504040204" pitchFamily="50" charset="-128"/>
              </a:defRPr>
            </a:lvl1pPr>
            <a:lvl2pPr>
              <a:defRPr>
                <a:latin typeface="メイリオ" panose="020B0604030504040204" pitchFamily="50" charset="-128"/>
                <a:ea typeface="メイリオ" panose="020B0604030504040204" pitchFamily="50" charset="-128"/>
                <a:cs typeface="メイリオ" panose="020B0604030504040204" pitchFamily="50" charset="-128"/>
              </a:defRPr>
            </a:lvl2pPr>
            <a:lvl3pPr>
              <a:defRPr>
                <a:latin typeface="メイリオ" panose="020B0604030504040204" pitchFamily="50" charset="-128"/>
                <a:ea typeface="メイリオ" panose="020B0604030504040204" pitchFamily="50" charset="-128"/>
                <a:cs typeface="メイリオ" panose="020B0604030504040204" pitchFamily="50" charset="-128"/>
              </a:defRPr>
            </a:lvl3pPr>
            <a:lvl4pPr>
              <a:defRPr>
                <a:latin typeface="メイリオ" panose="020B0604030504040204" pitchFamily="50" charset="-128"/>
                <a:ea typeface="メイリオ" panose="020B0604030504040204" pitchFamily="50" charset="-128"/>
                <a:cs typeface="メイリオ" panose="020B0604030504040204" pitchFamily="50" charset="-128"/>
              </a:defRPr>
            </a:lvl4pPr>
            <a:lvl5pPr>
              <a:defRPr>
                <a:latin typeface="メイリオ" panose="020B0604030504040204" pitchFamily="50" charset="-128"/>
                <a:ea typeface="メイリオ" panose="020B0604030504040204" pitchFamily="50" charset="-128"/>
                <a:cs typeface="メイリオ" panose="020B0604030504040204" pitchFamily="50" charset="-128"/>
              </a:defRPr>
            </a:lvl5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6172200" y="1825625"/>
            <a:ext cx="5181600" cy="4351338"/>
          </a:xfrm>
        </p:spPr>
        <p:txBody>
          <a:bodyPr/>
          <a:lstStyle>
            <a:lvl1pPr>
              <a:defRPr>
                <a:latin typeface="メイリオ" panose="020B0604030504040204" pitchFamily="50" charset="-128"/>
                <a:ea typeface="メイリオ" panose="020B0604030504040204" pitchFamily="50" charset="-128"/>
                <a:cs typeface="メイリオ" panose="020B0604030504040204" pitchFamily="50" charset="-128"/>
              </a:defRPr>
            </a:lvl1pPr>
            <a:lvl2pPr>
              <a:defRPr>
                <a:latin typeface="メイリオ" panose="020B0604030504040204" pitchFamily="50" charset="-128"/>
                <a:ea typeface="メイリオ" panose="020B0604030504040204" pitchFamily="50" charset="-128"/>
                <a:cs typeface="メイリオ" panose="020B0604030504040204" pitchFamily="50" charset="-128"/>
              </a:defRPr>
            </a:lvl2pPr>
            <a:lvl3pPr>
              <a:defRPr>
                <a:latin typeface="メイリオ" panose="020B0604030504040204" pitchFamily="50" charset="-128"/>
                <a:ea typeface="メイリオ" panose="020B0604030504040204" pitchFamily="50" charset="-128"/>
                <a:cs typeface="メイリオ" panose="020B0604030504040204" pitchFamily="50" charset="-128"/>
              </a:defRPr>
            </a:lvl3pPr>
            <a:lvl4pPr>
              <a:defRPr>
                <a:latin typeface="メイリオ" panose="020B0604030504040204" pitchFamily="50" charset="-128"/>
                <a:ea typeface="メイリオ" panose="020B0604030504040204" pitchFamily="50" charset="-128"/>
                <a:cs typeface="メイリオ" panose="020B0604030504040204" pitchFamily="50" charset="-128"/>
              </a:defRPr>
            </a:lvl4pPr>
            <a:lvl5pPr>
              <a:defRPr>
                <a:latin typeface="メイリオ" panose="020B0604030504040204" pitchFamily="50" charset="-128"/>
                <a:ea typeface="メイリオ" panose="020B0604030504040204" pitchFamily="50" charset="-128"/>
                <a:cs typeface="メイリオ" panose="020B0604030504040204" pitchFamily="50" charset="-128"/>
              </a:defRPr>
            </a:lvl5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a:xfrm>
            <a:off x="838200" y="6356350"/>
            <a:ext cx="2743200" cy="365125"/>
          </a:xfrm>
          <a:prstGeom prst="rect">
            <a:avLst/>
          </a:prstGeom>
        </p:spPr>
        <p:txBody>
          <a:bodyPr/>
          <a:lstStyle>
            <a:lvl1pPr>
              <a:defRPr>
                <a:latin typeface="メイリオ" panose="020B0604030504040204" pitchFamily="50" charset="-128"/>
                <a:ea typeface="メイリオ" panose="020B0604030504040204" pitchFamily="50" charset="-128"/>
                <a:cs typeface="メイリオ" panose="020B0604030504040204" pitchFamily="50" charset="-128"/>
              </a:defRPr>
            </a:lvl1pPr>
          </a:lstStyle>
          <a:p>
            <a:fld id="{B10875E1-285E-4E62-A15A-65F7A0855A09}" type="datetimeFigureOut">
              <a:rPr lang="ja-JP" altLang="en-US" smtClean="0"/>
              <a:pPr/>
              <a:t>2023/8/14</a:t>
            </a:fld>
            <a:endParaRPr lang="ja-JP" altLang="en-US"/>
          </a:p>
        </p:txBody>
      </p:sp>
      <p:sp>
        <p:nvSpPr>
          <p:cNvPr id="6" name="フッター プレースホルダー 5"/>
          <p:cNvSpPr>
            <a:spLocks noGrp="1"/>
          </p:cNvSpPr>
          <p:nvPr>
            <p:ph type="ftr" sz="quarter" idx="11"/>
          </p:nvPr>
        </p:nvSpPr>
        <p:spPr>
          <a:xfrm>
            <a:off x="4038600" y="6356350"/>
            <a:ext cx="4114800" cy="365125"/>
          </a:xfrm>
          <a:prstGeom prst="rect">
            <a:avLst/>
          </a:prstGeom>
        </p:spPr>
        <p:txBody>
          <a:bodyPr/>
          <a:lstStyle>
            <a:lvl1pPr>
              <a:defRPr>
                <a:latin typeface="メイリオ" panose="020B0604030504040204" pitchFamily="50" charset="-128"/>
                <a:ea typeface="メイリオ" panose="020B0604030504040204" pitchFamily="50" charset="-128"/>
                <a:cs typeface="メイリオ" panose="020B0604030504040204" pitchFamily="50" charset="-128"/>
              </a:defRPr>
            </a:lvl1pPr>
          </a:lstStyle>
          <a:p>
            <a:endParaRPr lang="ja-JP" altLang="en-US"/>
          </a:p>
        </p:txBody>
      </p:sp>
      <p:sp>
        <p:nvSpPr>
          <p:cNvPr id="7" name="スライド番号プレースホルダー 6"/>
          <p:cNvSpPr>
            <a:spLocks noGrp="1"/>
          </p:cNvSpPr>
          <p:nvPr>
            <p:ph type="sldNum" sz="quarter" idx="12"/>
          </p:nvPr>
        </p:nvSpPr>
        <p:spPr>
          <a:xfrm>
            <a:off x="8610600" y="6356350"/>
            <a:ext cx="2743200" cy="365125"/>
          </a:xfrm>
          <a:prstGeom prst="rect">
            <a:avLst/>
          </a:prstGeom>
        </p:spPr>
        <p:txBody>
          <a:bodyPr/>
          <a:lstStyle>
            <a:lvl1pPr>
              <a:defRPr>
                <a:latin typeface="メイリオ" panose="020B0604030504040204" pitchFamily="50" charset="-128"/>
                <a:ea typeface="メイリオ" panose="020B0604030504040204" pitchFamily="50" charset="-128"/>
                <a:cs typeface="メイリオ" panose="020B0604030504040204" pitchFamily="50" charset="-128"/>
              </a:defRPr>
            </a:lvl1pPr>
          </a:lstStyle>
          <a:p>
            <a:fld id="{F35DE295-420C-4265-BE54-AE59FA4027A6}" type="slidenum">
              <a:rPr lang="ja-JP" altLang="en-US" smtClean="0"/>
              <a:pPr/>
              <a:t>‹#›</a:t>
            </a:fld>
            <a:endParaRPr lang="ja-JP" altLang="en-US"/>
          </a:p>
        </p:txBody>
      </p:sp>
    </p:spTree>
    <p:extLst>
      <p:ext uri="{BB962C8B-B14F-4D97-AF65-F5344CB8AC3E}">
        <p14:creationId xmlns:p14="http://schemas.microsoft.com/office/powerpoint/2010/main" val="810709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365125"/>
            <a:ext cx="10515600" cy="1325563"/>
          </a:xfrm>
        </p:spPr>
        <p:txBody>
          <a:bodyPr/>
          <a:lstStyle>
            <a:lvl1pPr>
              <a:defRPr>
                <a:latin typeface="メイリオ" panose="020B0604030504040204" pitchFamily="50" charset="-128"/>
                <a:ea typeface="メイリオ" panose="020B0604030504040204" pitchFamily="50" charset="-128"/>
                <a:cs typeface="メイリオ" panose="020B0604030504040204" pitchFamily="50" charset="-128"/>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839788" y="1681163"/>
            <a:ext cx="5157787" cy="823912"/>
          </a:xfrm>
        </p:spPr>
        <p:txBody>
          <a:bodyPr anchor="b"/>
          <a:lstStyle>
            <a:lvl1pPr marL="0" indent="0">
              <a:buNone/>
              <a:defRPr sz="2400" b="1">
                <a:latin typeface="メイリオ" panose="020B0604030504040204" pitchFamily="50" charset="-128"/>
                <a:ea typeface="メイリオ" panose="020B0604030504040204" pitchFamily="50" charset="-128"/>
                <a:cs typeface="メイリオ" panose="020B0604030504040204" pitchFamily="50" charset="-128"/>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839788" y="2505075"/>
            <a:ext cx="5157787" cy="3684588"/>
          </a:xfrm>
        </p:spPr>
        <p:txBody>
          <a:bodyPr/>
          <a:lstStyle>
            <a:lvl1pPr>
              <a:defRPr>
                <a:latin typeface="メイリオ" panose="020B0604030504040204" pitchFamily="50" charset="-128"/>
                <a:ea typeface="メイリオ" panose="020B0604030504040204" pitchFamily="50" charset="-128"/>
                <a:cs typeface="メイリオ" panose="020B0604030504040204" pitchFamily="50" charset="-128"/>
              </a:defRPr>
            </a:lvl1pPr>
            <a:lvl2pPr>
              <a:defRPr>
                <a:latin typeface="メイリオ" panose="020B0604030504040204" pitchFamily="50" charset="-128"/>
                <a:ea typeface="メイリオ" panose="020B0604030504040204" pitchFamily="50" charset="-128"/>
                <a:cs typeface="メイリオ" panose="020B0604030504040204" pitchFamily="50" charset="-128"/>
              </a:defRPr>
            </a:lvl2pPr>
            <a:lvl3pPr>
              <a:defRPr>
                <a:latin typeface="メイリオ" panose="020B0604030504040204" pitchFamily="50" charset="-128"/>
                <a:ea typeface="メイリオ" panose="020B0604030504040204" pitchFamily="50" charset="-128"/>
                <a:cs typeface="メイリオ" panose="020B0604030504040204" pitchFamily="50" charset="-128"/>
              </a:defRPr>
            </a:lvl3pPr>
            <a:lvl4pPr>
              <a:defRPr>
                <a:latin typeface="メイリオ" panose="020B0604030504040204" pitchFamily="50" charset="-128"/>
                <a:ea typeface="メイリオ" panose="020B0604030504040204" pitchFamily="50" charset="-128"/>
                <a:cs typeface="メイリオ" panose="020B0604030504040204" pitchFamily="50" charset="-128"/>
              </a:defRPr>
            </a:lvl4pPr>
            <a:lvl5pPr>
              <a:defRPr>
                <a:latin typeface="メイリオ" panose="020B0604030504040204" pitchFamily="50" charset="-128"/>
                <a:ea typeface="メイリオ" panose="020B0604030504040204" pitchFamily="50" charset="-128"/>
                <a:cs typeface="メイリオ" panose="020B0604030504040204" pitchFamily="50" charset="-128"/>
              </a:defRPr>
            </a:lvl5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6172200" y="1681163"/>
            <a:ext cx="5183188" cy="823912"/>
          </a:xfrm>
        </p:spPr>
        <p:txBody>
          <a:bodyPr anchor="b"/>
          <a:lstStyle>
            <a:lvl1pPr marL="0" indent="0">
              <a:buNone/>
              <a:defRPr sz="2400" b="1">
                <a:latin typeface="メイリオ" panose="020B0604030504040204" pitchFamily="50" charset="-128"/>
                <a:ea typeface="メイリオ" panose="020B0604030504040204" pitchFamily="50" charset="-128"/>
                <a:cs typeface="メイリオ" panose="020B0604030504040204" pitchFamily="50" charset="-128"/>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6172200" y="2505075"/>
            <a:ext cx="5183188" cy="3684588"/>
          </a:xfrm>
        </p:spPr>
        <p:txBody>
          <a:bodyPr/>
          <a:lstStyle>
            <a:lvl1pPr>
              <a:defRPr>
                <a:latin typeface="メイリオ" panose="020B0604030504040204" pitchFamily="50" charset="-128"/>
                <a:ea typeface="メイリオ" panose="020B0604030504040204" pitchFamily="50" charset="-128"/>
                <a:cs typeface="メイリオ" panose="020B0604030504040204" pitchFamily="50" charset="-128"/>
              </a:defRPr>
            </a:lvl1pPr>
            <a:lvl2pPr>
              <a:defRPr>
                <a:latin typeface="メイリオ" panose="020B0604030504040204" pitchFamily="50" charset="-128"/>
                <a:ea typeface="メイリオ" panose="020B0604030504040204" pitchFamily="50" charset="-128"/>
                <a:cs typeface="メイリオ" panose="020B0604030504040204" pitchFamily="50" charset="-128"/>
              </a:defRPr>
            </a:lvl2pPr>
            <a:lvl3pPr>
              <a:defRPr>
                <a:latin typeface="メイリオ" panose="020B0604030504040204" pitchFamily="50" charset="-128"/>
                <a:ea typeface="メイリオ" panose="020B0604030504040204" pitchFamily="50" charset="-128"/>
                <a:cs typeface="メイリオ" panose="020B0604030504040204" pitchFamily="50" charset="-128"/>
              </a:defRPr>
            </a:lvl3pPr>
            <a:lvl4pPr>
              <a:defRPr>
                <a:latin typeface="メイリオ" panose="020B0604030504040204" pitchFamily="50" charset="-128"/>
                <a:ea typeface="メイリオ" panose="020B0604030504040204" pitchFamily="50" charset="-128"/>
                <a:cs typeface="メイリオ" panose="020B0604030504040204" pitchFamily="50" charset="-128"/>
              </a:defRPr>
            </a:lvl4pPr>
            <a:lvl5pPr>
              <a:defRPr>
                <a:latin typeface="メイリオ" panose="020B0604030504040204" pitchFamily="50" charset="-128"/>
                <a:ea typeface="メイリオ" panose="020B0604030504040204" pitchFamily="50" charset="-128"/>
                <a:cs typeface="メイリオ" panose="020B0604030504040204" pitchFamily="50" charset="-128"/>
              </a:defRPr>
            </a:lvl5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a:xfrm>
            <a:off x="838200" y="6356350"/>
            <a:ext cx="2743200" cy="365125"/>
          </a:xfrm>
          <a:prstGeom prst="rect">
            <a:avLst/>
          </a:prstGeom>
        </p:spPr>
        <p:txBody>
          <a:bodyPr/>
          <a:lstStyle>
            <a:lvl1pPr>
              <a:defRPr>
                <a:latin typeface="メイリオ" panose="020B0604030504040204" pitchFamily="50" charset="-128"/>
                <a:ea typeface="メイリオ" panose="020B0604030504040204" pitchFamily="50" charset="-128"/>
                <a:cs typeface="メイリオ" panose="020B0604030504040204" pitchFamily="50" charset="-128"/>
              </a:defRPr>
            </a:lvl1pPr>
          </a:lstStyle>
          <a:p>
            <a:fld id="{B10875E1-285E-4E62-A15A-65F7A0855A09}" type="datetimeFigureOut">
              <a:rPr lang="ja-JP" altLang="en-US" smtClean="0"/>
              <a:pPr/>
              <a:t>2023/8/14</a:t>
            </a:fld>
            <a:endParaRPr lang="ja-JP" altLang="en-US"/>
          </a:p>
        </p:txBody>
      </p:sp>
      <p:sp>
        <p:nvSpPr>
          <p:cNvPr id="8" name="フッター プレースホルダー 7"/>
          <p:cNvSpPr>
            <a:spLocks noGrp="1"/>
          </p:cNvSpPr>
          <p:nvPr>
            <p:ph type="ftr" sz="quarter" idx="11"/>
          </p:nvPr>
        </p:nvSpPr>
        <p:spPr>
          <a:xfrm>
            <a:off x="4038600" y="6356350"/>
            <a:ext cx="4114800" cy="365125"/>
          </a:xfrm>
          <a:prstGeom prst="rect">
            <a:avLst/>
          </a:prstGeom>
        </p:spPr>
        <p:txBody>
          <a:bodyPr/>
          <a:lstStyle>
            <a:lvl1pPr>
              <a:defRPr>
                <a:latin typeface="メイリオ" panose="020B0604030504040204" pitchFamily="50" charset="-128"/>
                <a:ea typeface="メイリオ" panose="020B0604030504040204" pitchFamily="50" charset="-128"/>
                <a:cs typeface="メイリオ" panose="020B0604030504040204" pitchFamily="50" charset="-128"/>
              </a:defRPr>
            </a:lvl1pPr>
          </a:lstStyle>
          <a:p>
            <a:endParaRPr lang="ja-JP" altLang="en-US"/>
          </a:p>
        </p:txBody>
      </p:sp>
      <p:sp>
        <p:nvSpPr>
          <p:cNvPr id="9" name="スライド番号プレースホルダー 8"/>
          <p:cNvSpPr>
            <a:spLocks noGrp="1"/>
          </p:cNvSpPr>
          <p:nvPr>
            <p:ph type="sldNum" sz="quarter" idx="12"/>
          </p:nvPr>
        </p:nvSpPr>
        <p:spPr>
          <a:xfrm>
            <a:off x="8610600" y="6356350"/>
            <a:ext cx="2743200" cy="365125"/>
          </a:xfrm>
          <a:prstGeom prst="rect">
            <a:avLst/>
          </a:prstGeom>
        </p:spPr>
        <p:txBody>
          <a:bodyPr/>
          <a:lstStyle>
            <a:lvl1pPr>
              <a:defRPr>
                <a:latin typeface="メイリオ" panose="020B0604030504040204" pitchFamily="50" charset="-128"/>
                <a:ea typeface="メイリオ" panose="020B0604030504040204" pitchFamily="50" charset="-128"/>
                <a:cs typeface="メイリオ" panose="020B0604030504040204" pitchFamily="50" charset="-128"/>
              </a:defRPr>
            </a:lvl1pPr>
          </a:lstStyle>
          <a:p>
            <a:fld id="{F35DE295-420C-4265-BE54-AE59FA4027A6}" type="slidenum">
              <a:rPr lang="ja-JP" altLang="en-US" smtClean="0"/>
              <a:pPr/>
              <a:t>‹#›</a:t>
            </a:fld>
            <a:endParaRPr lang="ja-JP" altLang="en-US"/>
          </a:p>
        </p:txBody>
      </p:sp>
    </p:spTree>
    <p:extLst>
      <p:ext uri="{BB962C8B-B14F-4D97-AF65-F5344CB8AC3E}">
        <p14:creationId xmlns:p14="http://schemas.microsoft.com/office/powerpoint/2010/main" val="967911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a:xfrm>
            <a:off x="838200" y="6356350"/>
            <a:ext cx="2743200" cy="365125"/>
          </a:xfrm>
          <a:prstGeom prst="rect">
            <a:avLst/>
          </a:prstGeom>
        </p:spPr>
        <p:txBody>
          <a:bodyPr/>
          <a:lstStyle/>
          <a:p>
            <a:fld id="{B10875E1-285E-4E62-A15A-65F7A0855A09}" type="datetimeFigureOut">
              <a:rPr kumimoji="1" lang="ja-JP" altLang="en-US" smtClean="0"/>
              <a:t>2023/8/14</a:t>
            </a:fld>
            <a:endParaRPr kumimoji="1" lang="ja-JP" altLang="en-US"/>
          </a:p>
        </p:txBody>
      </p:sp>
      <p:sp>
        <p:nvSpPr>
          <p:cNvPr id="4" name="フッター プレースホルダー 3"/>
          <p:cNvSpPr>
            <a:spLocks noGrp="1"/>
          </p:cNvSpPr>
          <p:nvPr>
            <p:ph type="ftr" sz="quarter" idx="11"/>
          </p:nvPr>
        </p:nvSpPr>
        <p:spPr>
          <a:xfrm>
            <a:off x="4038600" y="6356350"/>
            <a:ext cx="4114800" cy="365125"/>
          </a:xfrm>
          <a:prstGeom prst="rect">
            <a:avLst/>
          </a:prstGeom>
        </p:spPr>
        <p:txBody>
          <a:bodyPr/>
          <a:lstStyle/>
          <a:p>
            <a:endParaRPr kumimoji="1" lang="ja-JP" altLang="en-US"/>
          </a:p>
        </p:txBody>
      </p:sp>
      <p:sp>
        <p:nvSpPr>
          <p:cNvPr id="5" name="スライド番号プレースホルダー 4"/>
          <p:cNvSpPr>
            <a:spLocks noGrp="1"/>
          </p:cNvSpPr>
          <p:nvPr>
            <p:ph type="sldNum" sz="quarter" idx="12"/>
          </p:nvPr>
        </p:nvSpPr>
        <p:spPr>
          <a:xfrm>
            <a:off x="8610600" y="6356350"/>
            <a:ext cx="2743200" cy="365125"/>
          </a:xfrm>
          <a:prstGeom prst="rect">
            <a:avLst/>
          </a:prstGeom>
        </p:spPr>
        <p:txBody>
          <a:bodyPr/>
          <a:lstStyle/>
          <a:p>
            <a:fld id="{F35DE295-420C-4265-BE54-AE59FA4027A6}" type="slidenum">
              <a:rPr kumimoji="1" lang="ja-JP" altLang="en-US" smtClean="0"/>
              <a:t>‹#›</a:t>
            </a:fld>
            <a:endParaRPr kumimoji="1" lang="ja-JP" altLang="en-US"/>
          </a:p>
        </p:txBody>
      </p:sp>
    </p:spTree>
    <p:extLst>
      <p:ext uri="{BB962C8B-B14F-4D97-AF65-F5344CB8AC3E}">
        <p14:creationId xmlns:p14="http://schemas.microsoft.com/office/powerpoint/2010/main" val="2598613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a:xfrm>
            <a:off x="838200" y="6356350"/>
            <a:ext cx="2743200" cy="365125"/>
          </a:xfrm>
          <a:prstGeom prst="rect">
            <a:avLst/>
          </a:prstGeom>
        </p:spPr>
        <p:txBody>
          <a:bodyPr/>
          <a:lstStyle/>
          <a:p>
            <a:fld id="{B10875E1-285E-4E62-A15A-65F7A0855A09}" type="datetimeFigureOut">
              <a:rPr kumimoji="1" lang="ja-JP" altLang="en-US" smtClean="0"/>
              <a:t>2023/8/14</a:t>
            </a:fld>
            <a:endParaRPr kumimoji="1" lang="ja-JP" altLang="en-US"/>
          </a:p>
        </p:txBody>
      </p:sp>
      <p:sp>
        <p:nvSpPr>
          <p:cNvPr id="3" name="フッター プレースホルダー 2"/>
          <p:cNvSpPr>
            <a:spLocks noGrp="1"/>
          </p:cNvSpPr>
          <p:nvPr>
            <p:ph type="ftr" sz="quarter" idx="11"/>
          </p:nvPr>
        </p:nvSpPr>
        <p:spPr>
          <a:xfrm>
            <a:off x="4038600" y="6356350"/>
            <a:ext cx="4114800" cy="365125"/>
          </a:xfrm>
          <a:prstGeom prst="rect">
            <a:avLst/>
          </a:prstGeom>
        </p:spPr>
        <p:txBody>
          <a:bodyPr/>
          <a:lstStyle/>
          <a:p>
            <a:endParaRPr kumimoji="1" lang="ja-JP" altLang="en-US"/>
          </a:p>
        </p:txBody>
      </p:sp>
      <p:sp>
        <p:nvSpPr>
          <p:cNvPr id="4" name="スライド番号プレースホルダー 3"/>
          <p:cNvSpPr>
            <a:spLocks noGrp="1"/>
          </p:cNvSpPr>
          <p:nvPr>
            <p:ph type="sldNum" sz="quarter" idx="12"/>
          </p:nvPr>
        </p:nvSpPr>
        <p:spPr>
          <a:xfrm>
            <a:off x="8610600" y="6356350"/>
            <a:ext cx="2743200" cy="365125"/>
          </a:xfrm>
          <a:prstGeom prst="rect">
            <a:avLst/>
          </a:prstGeom>
        </p:spPr>
        <p:txBody>
          <a:bodyPr/>
          <a:lstStyle/>
          <a:p>
            <a:fld id="{F35DE295-420C-4265-BE54-AE59FA4027A6}" type="slidenum">
              <a:rPr kumimoji="1" lang="ja-JP" altLang="en-US" smtClean="0"/>
              <a:t>‹#›</a:t>
            </a:fld>
            <a:endParaRPr kumimoji="1" lang="ja-JP" altLang="en-US"/>
          </a:p>
        </p:txBody>
      </p:sp>
    </p:spTree>
    <p:extLst>
      <p:ext uri="{BB962C8B-B14F-4D97-AF65-F5344CB8AC3E}">
        <p14:creationId xmlns:p14="http://schemas.microsoft.com/office/powerpoint/2010/main" val="4099480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a:xfrm>
            <a:off x="838200" y="6356350"/>
            <a:ext cx="2743200" cy="365125"/>
          </a:xfrm>
          <a:prstGeom prst="rect">
            <a:avLst/>
          </a:prstGeom>
        </p:spPr>
        <p:txBody>
          <a:bodyPr/>
          <a:lstStyle/>
          <a:p>
            <a:fld id="{B10875E1-285E-4E62-A15A-65F7A0855A09}" type="datetimeFigureOut">
              <a:rPr kumimoji="1" lang="ja-JP" altLang="en-US" smtClean="0"/>
              <a:t>2023/8/14</a:t>
            </a:fld>
            <a:endParaRPr kumimoji="1" lang="ja-JP" altLang="en-US"/>
          </a:p>
        </p:txBody>
      </p:sp>
      <p:sp>
        <p:nvSpPr>
          <p:cNvPr id="6" name="フッター プレースホルダー 5"/>
          <p:cNvSpPr>
            <a:spLocks noGrp="1"/>
          </p:cNvSpPr>
          <p:nvPr>
            <p:ph type="ftr" sz="quarter" idx="11"/>
          </p:nvPr>
        </p:nvSpPr>
        <p:spPr>
          <a:xfrm>
            <a:off x="4038600" y="6356350"/>
            <a:ext cx="4114800" cy="365125"/>
          </a:xfrm>
          <a:prstGeom prst="rect">
            <a:avLst/>
          </a:prstGeom>
        </p:spPr>
        <p:txBody>
          <a:bodyPr/>
          <a:lstStyle/>
          <a:p>
            <a:endParaRPr kumimoji="1" lang="ja-JP" altLang="en-US"/>
          </a:p>
        </p:txBody>
      </p:sp>
      <p:sp>
        <p:nvSpPr>
          <p:cNvPr id="7" name="スライド番号プレースホルダー 6"/>
          <p:cNvSpPr>
            <a:spLocks noGrp="1"/>
          </p:cNvSpPr>
          <p:nvPr>
            <p:ph type="sldNum" sz="quarter" idx="12"/>
          </p:nvPr>
        </p:nvSpPr>
        <p:spPr>
          <a:xfrm>
            <a:off x="8610600" y="6356350"/>
            <a:ext cx="2743200" cy="365125"/>
          </a:xfrm>
          <a:prstGeom prst="rect">
            <a:avLst/>
          </a:prstGeom>
        </p:spPr>
        <p:txBody>
          <a:bodyPr/>
          <a:lstStyle/>
          <a:p>
            <a:fld id="{F35DE295-420C-4265-BE54-AE59FA4027A6}" type="slidenum">
              <a:rPr kumimoji="1" lang="ja-JP" altLang="en-US" smtClean="0"/>
              <a:t>‹#›</a:t>
            </a:fld>
            <a:endParaRPr kumimoji="1" lang="ja-JP" altLang="en-US"/>
          </a:p>
        </p:txBody>
      </p:sp>
    </p:spTree>
    <p:extLst>
      <p:ext uri="{BB962C8B-B14F-4D97-AF65-F5344CB8AC3E}">
        <p14:creationId xmlns:p14="http://schemas.microsoft.com/office/powerpoint/2010/main" val="3296709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a:xfrm>
            <a:off x="838200" y="6356350"/>
            <a:ext cx="2743200" cy="365125"/>
          </a:xfrm>
          <a:prstGeom prst="rect">
            <a:avLst/>
          </a:prstGeom>
        </p:spPr>
        <p:txBody>
          <a:bodyPr/>
          <a:lstStyle/>
          <a:p>
            <a:fld id="{B10875E1-285E-4E62-A15A-65F7A0855A09}" type="datetimeFigureOut">
              <a:rPr kumimoji="1" lang="ja-JP" altLang="en-US" smtClean="0"/>
              <a:t>2023/8/14</a:t>
            </a:fld>
            <a:endParaRPr kumimoji="1" lang="ja-JP" altLang="en-US"/>
          </a:p>
        </p:txBody>
      </p:sp>
      <p:sp>
        <p:nvSpPr>
          <p:cNvPr id="6" name="フッター プレースホルダー 5"/>
          <p:cNvSpPr>
            <a:spLocks noGrp="1"/>
          </p:cNvSpPr>
          <p:nvPr>
            <p:ph type="ftr" sz="quarter" idx="11"/>
          </p:nvPr>
        </p:nvSpPr>
        <p:spPr>
          <a:xfrm>
            <a:off x="4038600" y="6356350"/>
            <a:ext cx="4114800" cy="365125"/>
          </a:xfrm>
          <a:prstGeom prst="rect">
            <a:avLst/>
          </a:prstGeom>
        </p:spPr>
        <p:txBody>
          <a:bodyPr/>
          <a:lstStyle/>
          <a:p>
            <a:endParaRPr kumimoji="1" lang="ja-JP" altLang="en-US"/>
          </a:p>
        </p:txBody>
      </p:sp>
      <p:sp>
        <p:nvSpPr>
          <p:cNvPr id="7" name="スライド番号プレースホルダー 6"/>
          <p:cNvSpPr>
            <a:spLocks noGrp="1"/>
          </p:cNvSpPr>
          <p:nvPr>
            <p:ph type="sldNum" sz="quarter" idx="12"/>
          </p:nvPr>
        </p:nvSpPr>
        <p:spPr>
          <a:xfrm>
            <a:off x="8610600" y="6356350"/>
            <a:ext cx="2743200" cy="365125"/>
          </a:xfrm>
          <a:prstGeom prst="rect">
            <a:avLst/>
          </a:prstGeom>
        </p:spPr>
        <p:txBody>
          <a:bodyPr/>
          <a:lstStyle/>
          <a:p>
            <a:fld id="{F35DE295-420C-4265-BE54-AE59FA4027A6}" type="slidenum">
              <a:rPr kumimoji="1" lang="ja-JP" altLang="en-US" smtClean="0"/>
              <a:t>‹#›</a:t>
            </a:fld>
            <a:endParaRPr kumimoji="1" lang="ja-JP" altLang="en-US"/>
          </a:p>
        </p:txBody>
      </p:sp>
    </p:spTree>
    <p:extLst>
      <p:ext uri="{BB962C8B-B14F-4D97-AF65-F5344CB8AC3E}">
        <p14:creationId xmlns:p14="http://schemas.microsoft.com/office/powerpoint/2010/main" val="2811777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278781" y="365126"/>
            <a:ext cx="11708780" cy="733270"/>
          </a:xfrm>
          <a:prstGeom prst="rect">
            <a:avLst/>
          </a:prstGeom>
        </p:spPr>
        <p:txBody>
          <a:bodyPr vert="horz" lIns="91440" tIns="45720" rIns="91440" bIns="45720" rtlCol="0" anchor="ctr">
            <a:normAutofit/>
          </a:bodyPr>
          <a:lstStyle/>
          <a:p>
            <a:r>
              <a:rPr kumimoji="1" lang="ja-JP" altLang="en-US" dirty="0"/>
              <a:t>マスター タイトルの書式設定</a:t>
            </a:r>
          </a:p>
        </p:txBody>
      </p:sp>
      <p:sp>
        <p:nvSpPr>
          <p:cNvPr id="3" name="テキスト プレースホルダー 2"/>
          <p:cNvSpPr>
            <a:spLocks noGrp="1"/>
          </p:cNvSpPr>
          <p:nvPr>
            <p:ph type="body" idx="1"/>
          </p:nvPr>
        </p:nvSpPr>
        <p:spPr>
          <a:xfrm>
            <a:off x="278781" y="1343722"/>
            <a:ext cx="11708780" cy="5296829"/>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正方形/長方形 6"/>
          <p:cNvSpPr/>
          <p:nvPr userDrawn="1"/>
        </p:nvSpPr>
        <p:spPr>
          <a:xfrm>
            <a:off x="-1" y="0"/>
            <a:ext cx="201781" cy="690260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9866252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kumimoji="1" sz="44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w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microsoft.com/office/2007/relationships/hdphoto" Target="../media/hdphoto2.wdp"/></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microsoft.com/office/2007/relationships/hdphoto" Target="../media/hdphoto3.wdp"/></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2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png"/><Relationship Id="rId4" Type="http://schemas.openxmlformats.org/officeDocument/2006/relationships/image" Target="../media/image20.png"/></Relationships>
</file>

<file path=ppt/slides/_rels/slide29.xml.rels><?xml version="1.0" encoding="UTF-8" standalone="yes"?>
<Relationships xmlns="http://schemas.openxmlformats.org/package/2006/relationships"><Relationship Id="rId2" Type="http://schemas.openxmlformats.org/officeDocument/2006/relationships/hyperlink" Target="https://www.sony.co.jp/SonyInfo/News/Press/201208/12-107/"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hyperlink" Target="https://takashiijiri.com/classes/"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23.jpeg"/><Relationship Id="rId7"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3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3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6.jpeg"/></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http://www.stanford.edu/~boas/science/pub_list.html" TargetMode="Externa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1.png"/></Relationships>
</file>

<file path=ppt/slides/_rels/slide37.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18.png"/><Relationship Id="rId2" Type="http://schemas.openxmlformats.org/officeDocument/2006/relationships/image" Target="../media/image23.jpe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jpeg"/><Relationship Id="rId4" Type="http://schemas.openxmlformats.org/officeDocument/2006/relationships/image" Target="../media/image25.jpeg"/></Relationships>
</file>

<file path=ppt/slides/_rels/slide38.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50.jpeg"/><Relationship Id="rId13" Type="http://schemas.openxmlformats.org/officeDocument/2006/relationships/image" Target="../media/image280.png"/><Relationship Id="rId3" Type="http://schemas.openxmlformats.org/officeDocument/2006/relationships/image" Target="../media/image47.jpeg"/><Relationship Id="rId7" Type="http://schemas.openxmlformats.org/officeDocument/2006/relationships/image" Target="../media/image49.jpeg"/><Relationship Id="rId12" Type="http://schemas.openxmlformats.org/officeDocument/2006/relationships/image" Target="../media/image270.png"/><Relationship Id="rId2" Type="http://schemas.openxmlformats.org/officeDocument/2006/relationships/image" Target="../media/image491.png"/><Relationship Id="rId16" Type="http://schemas.openxmlformats.org/officeDocument/2006/relationships/image" Target="../media/image570.png"/><Relationship Id="rId1" Type="http://schemas.openxmlformats.org/officeDocument/2006/relationships/slideLayout" Target="../slideLayouts/slideLayout2.xml"/><Relationship Id="rId6" Type="http://schemas.openxmlformats.org/officeDocument/2006/relationships/image" Target="../media/image48.jpeg"/><Relationship Id="rId11" Type="http://schemas.openxmlformats.org/officeDocument/2006/relationships/image" Target="../media/image260.png"/><Relationship Id="rId5" Type="http://schemas.openxmlformats.org/officeDocument/2006/relationships/image" Target="../media/image510.png"/><Relationship Id="rId15" Type="http://schemas.microsoft.com/office/2007/relationships/hdphoto" Target="../media/hdphoto5.wdp"/><Relationship Id="rId10" Type="http://schemas.openxmlformats.org/officeDocument/2006/relationships/image" Target="../media/image250.png"/><Relationship Id="rId4" Type="http://schemas.microsoft.com/office/2007/relationships/hdphoto" Target="../media/hdphoto4.wdp"/><Relationship Id="rId9" Type="http://schemas.openxmlformats.org/officeDocument/2006/relationships/image" Target="../media/image51.jpeg"/><Relationship Id="rId14" Type="http://schemas.openxmlformats.org/officeDocument/2006/relationships/image" Target="../media/image52.jpeg"/></Relationships>
</file>

<file path=ppt/slides/_rels/slide41.xml.rels><?xml version="1.0" encoding="UTF-8" standalone="yes"?>
<Relationships xmlns="http://schemas.openxmlformats.org/package/2006/relationships"><Relationship Id="rId8" Type="http://schemas.openxmlformats.org/officeDocument/2006/relationships/image" Target="../media/image340.png"/><Relationship Id="rId3" Type="http://schemas.openxmlformats.org/officeDocument/2006/relationships/image" Target="../media/image47.jpeg"/><Relationship Id="rId7" Type="http://schemas.openxmlformats.org/officeDocument/2006/relationships/image" Target="../media/image330.png"/><Relationship Id="rId2" Type="http://schemas.openxmlformats.org/officeDocument/2006/relationships/image" Target="../media/image491.png"/><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10.png"/><Relationship Id="rId4" Type="http://schemas.microsoft.com/office/2007/relationships/hdphoto" Target="../media/hdphoto4.wdp"/><Relationship Id="rId9" Type="http://schemas.openxmlformats.org/officeDocument/2006/relationships/image" Target="../media/image350.png"/></Relationships>
</file>

<file path=ppt/slides/_rels/slide42.xml.rels><?xml version="1.0" encoding="UTF-8" standalone="yes"?>
<Relationships xmlns="http://schemas.openxmlformats.org/package/2006/relationships"><Relationship Id="rId8" Type="http://schemas.openxmlformats.org/officeDocument/2006/relationships/image" Target="../media/image620.png"/><Relationship Id="rId13" Type="http://schemas.openxmlformats.org/officeDocument/2006/relationships/image" Target="../media/image57.jpeg"/><Relationship Id="rId18" Type="http://schemas.openxmlformats.org/officeDocument/2006/relationships/image" Target="../media/image480.png"/><Relationship Id="rId3" Type="http://schemas.openxmlformats.org/officeDocument/2006/relationships/image" Target="../media/image590.png"/><Relationship Id="rId7" Type="http://schemas.openxmlformats.org/officeDocument/2006/relationships/image" Target="../media/image610.png"/><Relationship Id="rId12" Type="http://schemas.openxmlformats.org/officeDocument/2006/relationships/image" Target="../media/image56.jpeg"/><Relationship Id="rId17" Type="http://schemas.openxmlformats.org/officeDocument/2006/relationships/image" Target="../media/image470.png"/><Relationship Id="rId2" Type="http://schemas.openxmlformats.org/officeDocument/2006/relationships/notesSlide" Target="../notesSlides/notesSlide11.xml"/><Relationship Id="rId16" Type="http://schemas.openxmlformats.org/officeDocument/2006/relationships/image" Target="../media/image460.png"/><Relationship Id="rId20" Type="http://schemas.openxmlformats.org/officeDocument/2006/relationships/image" Target="../media/image82.png"/><Relationship Id="rId1" Type="http://schemas.openxmlformats.org/officeDocument/2006/relationships/slideLayout" Target="../slideLayouts/slideLayout2.xml"/><Relationship Id="rId6" Type="http://schemas.openxmlformats.org/officeDocument/2006/relationships/image" Target="../media/image380.png"/><Relationship Id="rId11" Type="http://schemas.openxmlformats.org/officeDocument/2006/relationships/image" Target="../media/image55.jpeg"/><Relationship Id="rId5" Type="http://schemas.microsoft.com/office/2007/relationships/hdphoto" Target="../media/hdphoto6.wdp"/><Relationship Id="rId15" Type="http://schemas.openxmlformats.org/officeDocument/2006/relationships/image" Target="../media/image81.png"/><Relationship Id="rId10" Type="http://schemas.openxmlformats.org/officeDocument/2006/relationships/image" Target="../media/image640.png"/><Relationship Id="rId19" Type="http://schemas.openxmlformats.org/officeDocument/2006/relationships/image" Target="../media/image490.png"/><Relationship Id="rId4" Type="http://schemas.openxmlformats.org/officeDocument/2006/relationships/image" Target="../media/image54.jpeg"/><Relationship Id="rId9" Type="http://schemas.openxmlformats.org/officeDocument/2006/relationships/image" Target="../media/image630.png"/><Relationship Id="rId14" Type="http://schemas.openxmlformats.org/officeDocument/2006/relationships/image" Target="../media/image58.jpeg"/></Relationships>
</file>

<file path=ppt/slides/_rels/slide43.xml.rels><?xml version="1.0" encoding="UTF-8" standalone="yes"?>
<Relationships xmlns="http://schemas.openxmlformats.org/package/2006/relationships"><Relationship Id="rId8" Type="http://schemas.openxmlformats.org/officeDocument/2006/relationships/image" Target="../media/image620.png"/><Relationship Id="rId13" Type="http://schemas.openxmlformats.org/officeDocument/2006/relationships/image" Target="../media/image57.jpeg"/><Relationship Id="rId3" Type="http://schemas.openxmlformats.org/officeDocument/2006/relationships/image" Target="../media/image590.png"/><Relationship Id="rId7" Type="http://schemas.openxmlformats.org/officeDocument/2006/relationships/image" Target="../media/image610.png"/><Relationship Id="rId12" Type="http://schemas.openxmlformats.org/officeDocument/2006/relationships/image" Target="../media/image56.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80.png"/><Relationship Id="rId11" Type="http://schemas.openxmlformats.org/officeDocument/2006/relationships/image" Target="../media/image55.jpeg"/><Relationship Id="rId5" Type="http://schemas.microsoft.com/office/2007/relationships/hdphoto" Target="../media/hdphoto6.wdp"/><Relationship Id="rId15" Type="http://schemas.openxmlformats.org/officeDocument/2006/relationships/image" Target="../media/image83.png"/><Relationship Id="rId10" Type="http://schemas.openxmlformats.org/officeDocument/2006/relationships/image" Target="../media/image640.png"/><Relationship Id="rId4" Type="http://schemas.openxmlformats.org/officeDocument/2006/relationships/image" Target="../media/image54.jpeg"/><Relationship Id="rId9" Type="http://schemas.openxmlformats.org/officeDocument/2006/relationships/image" Target="../media/image630.png"/><Relationship Id="rId14" Type="http://schemas.openxmlformats.org/officeDocument/2006/relationships/image" Target="../media/image58.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w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normAutofit/>
          </a:bodyPr>
          <a:lstStyle/>
          <a:p>
            <a:pPr algn="r"/>
            <a:r>
              <a:rPr lang="ja-JP" altLang="en-US" sz="5400" dirty="0"/>
              <a:t>ディジタルメディア処理</a:t>
            </a:r>
            <a:endParaRPr kumimoji="1" lang="ja-JP" altLang="en-US" sz="5400" dirty="0"/>
          </a:p>
        </p:txBody>
      </p:sp>
      <p:sp>
        <p:nvSpPr>
          <p:cNvPr id="3" name="サブタイトル 2"/>
          <p:cNvSpPr>
            <a:spLocks noGrp="1"/>
          </p:cNvSpPr>
          <p:nvPr>
            <p:ph type="subTitle" idx="1"/>
          </p:nvPr>
        </p:nvSpPr>
        <p:spPr>
          <a:xfrm>
            <a:off x="1524000" y="3956265"/>
            <a:ext cx="9144000" cy="1655762"/>
          </a:xfrm>
        </p:spPr>
        <p:txBody>
          <a:bodyPr>
            <a:normAutofit/>
          </a:bodyPr>
          <a:lstStyle/>
          <a:p>
            <a:pPr algn="r"/>
            <a:r>
              <a:rPr kumimoji="1" lang="ja-JP" altLang="en-US" sz="2800" dirty="0"/>
              <a:t>担当</a:t>
            </a:r>
            <a:r>
              <a:rPr kumimoji="1" lang="en-US" altLang="ja-JP" sz="2800" dirty="0"/>
              <a:t>: </a:t>
            </a:r>
            <a:r>
              <a:rPr kumimoji="1" lang="ja-JP" altLang="en-US" sz="2800" dirty="0"/>
              <a:t>井尻 敬 </a:t>
            </a:r>
          </a:p>
        </p:txBody>
      </p:sp>
    </p:spTree>
    <p:extLst>
      <p:ext uri="{BB962C8B-B14F-4D97-AF65-F5344CB8AC3E}">
        <p14:creationId xmlns:p14="http://schemas.microsoft.com/office/powerpoint/2010/main" val="3030933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pPr algn="ctr"/>
            <a:r>
              <a:rPr kumimoji="0" lang="en-US" altLang="ja-JP" kern="0" dirty="0">
                <a:solidFill>
                  <a:sysClr val="windowText" lastClr="000000"/>
                </a:solidFill>
                <a:latin typeface="游ゴシック" panose="020B0400000000000000" pitchFamily="50" charset="-128"/>
                <a:ea typeface="游ゴシック" panose="020B0400000000000000" pitchFamily="50" charset="-128"/>
              </a:rPr>
              <a:t>Vector Graphics </a:t>
            </a:r>
            <a:r>
              <a:rPr kumimoji="0" lang="ja-JP" altLang="en-US" kern="0" dirty="0">
                <a:solidFill>
                  <a:sysClr val="windowText" lastClr="000000"/>
                </a:solidFill>
                <a:latin typeface="游ゴシック" panose="020B0400000000000000" pitchFamily="50" charset="-128"/>
                <a:ea typeface="游ゴシック" panose="020B0400000000000000" pitchFamily="50" charset="-128"/>
              </a:rPr>
              <a:t>と </a:t>
            </a:r>
            <a:r>
              <a:rPr kumimoji="0" lang="en-US" altLang="ja-JP" kern="0" dirty="0">
                <a:solidFill>
                  <a:sysClr val="windowText" lastClr="000000"/>
                </a:solidFill>
                <a:latin typeface="游ゴシック" panose="020B0400000000000000" pitchFamily="50" charset="-128"/>
                <a:ea typeface="游ゴシック" panose="020B0400000000000000" pitchFamily="50" charset="-128"/>
              </a:rPr>
              <a:t>Raster Graphics</a:t>
            </a:r>
            <a:endParaRPr kumimoji="1" lang="ja-JP" altLang="en-US" dirty="0">
              <a:latin typeface="游ゴシック" panose="020B0400000000000000" pitchFamily="50" charset="-128"/>
              <a:ea typeface="游ゴシック" panose="020B0400000000000000" pitchFamily="50" charset="-128"/>
            </a:endParaRPr>
          </a:p>
        </p:txBody>
      </p:sp>
      <p:sp>
        <p:nvSpPr>
          <p:cNvPr id="4" name="コンテンツ プレースホルダー 2"/>
          <p:cNvSpPr>
            <a:spLocks noGrp="1"/>
          </p:cNvSpPr>
          <p:nvPr>
            <p:ph idx="1"/>
          </p:nvPr>
        </p:nvSpPr>
        <p:spPr>
          <a:xfrm>
            <a:off x="595790" y="4206964"/>
            <a:ext cx="5185578" cy="2073811"/>
          </a:xfrm>
        </p:spPr>
        <p:txBody>
          <a:bodyPr>
            <a:noAutofit/>
          </a:bodyPr>
          <a:lstStyle/>
          <a:p>
            <a:pPr marL="0" indent="0">
              <a:buNone/>
            </a:pPr>
            <a:r>
              <a:rPr kumimoji="1" lang="en-US" altLang="ja-JP" b="1" u="sng" dirty="0">
                <a:latin typeface="游ゴシック" panose="020B0400000000000000" pitchFamily="50" charset="-128"/>
                <a:ea typeface="游ゴシック" panose="020B0400000000000000" pitchFamily="50" charset="-128"/>
              </a:rPr>
              <a:t>Vector Graphics</a:t>
            </a:r>
            <a:endParaRPr kumimoji="1" lang="en-US" altLang="ja-JP" sz="3200" b="1" u="sng" dirty="0">
              <a:latin typeface="游ゴシック" panose="020B0400000000000000" pitchFamily="50" charset="-128"/>
              <a:ea typeface="游ゴシック" panose="020B0400000000000000" pitchFamily="50" charset="-128"/>
            </a:endParaRPr>
          </a:p>
          <a:p>
            <a:pPr marL="0" indent="0">
              <a:buNone/>
            </a:pPr>
            <a:r>
              <a:rPr lang="ja-JP" altLang="en-US" sz="2400" dirty="0">
                <a:latin typeface="游ゴシック" panose="020B0400000000000000" pitchFamily="50" charset="-128"/>
                <a:ea typeface="游ゴシック" panose="020B0400000000000000" pitchFamily="50" charset="-128"/>
              </a:rPr>
              <a:t>制御点のみを保持するため　　　　　　　データが小さい</a:t>
            </a:r>
            <a:endParaRPr lang="en-US" altLang="ja-JP" sz="2400" dirty="0">
              <a:latin typeface="游ゴシック" panose="020B0400000000000000" pitchFamily="50" charset="-128"/>
              <a:ea typeface="游ゴシック" panose="020B0400000000000000" pitchFamily="50" charset="-128"/>
            </a:endParaRPr>
          </a:p>
          <a:p>
            <a:pPr marL="0" indent="0">
              <a:buNone/>
            </a:pPr>
            <a:r>
              <a:rPr lang="ja-JP" altLang="en-US" sz="2400" dirty="0">
                <a:latin typeface="游ゴシック" panose="020B0400000000000000" pitchFamily="50" charset="-128"/>
                <a:ea typeface="游ゴシック" panose="020B0400000000000000" pitchFamily="50" charset="-128"/>
              </a:rPr>
              <a:t>拡大しても輪郭がスムース</a:t>
            </a:r>
            <a:endParaRPr lang="en-US" altLang="ja-JP" sz="2400" dirty="0">
              <a:latin typeface="游ゴシック" panose="020B0400000000000000" pitchFamily="50" charset="-128"/>
              <a:ea typeface="游ゴシック" panose="020B0400000000000000" pitchFamily="50" charset="-128"/>
            </a:endParaRPr>
          </a:p>
          <a:p>
            <a:pPr marL="0" indent="0">
              <a:buNone/>
            </a:pPr>
            <a:r>
              <a:rPr lang="ja-JP" altLang="en-US" sz="2400" dirty="0">
                <a:latin typeface="游ゴシック" panose="020B0400000000000000" pitchFamily="50" charset="-128"/>
                <a:ea typeface="游ゴシック" panose="020B0400000000000000" pitchFamily="50" charset="-128"/>
              </a:rPr>
              <a:t>計算機で描いたイラストに向く</a:t>
            </a:r>
            <a:endParaRPr lang="en-US" altLang="ja-JP" sz="2400" dirty="0">
              <a:latin typeface="游ゴシック" panose="020B0400000000000000" pitchFamily="50" charset="-128"/>
              <a:ea typeface="游ゴシック" panose="020B0400000000000000" pitchFamily="50" charset="-128"/>
            </a:endParaRPr>
          </a:p>
        </p:txBody>
      </p:sp>
      <p:sp>
        <p:nvSpPr>
          <p:cNvPr id="5" name="コンテンツ プレースホルダー 2"/>
          <p:cNvSpPr txBox="1">
            <a:spLocks/>
          </p:cNvSpPr>
          <p:nvPr/>
        </p:nvSpPr>
        <p:spPr>
          <a:xfrm>
            <a:off x="6679284" y="4206963"/>
            <a:ext cx="4936100" cy="2651037"/>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buFont typeface="Arial" pitchFamily="34" charset="0"/>
              <a:buNone/>
            </a:pPr>
            <a:r>
              <a:rPr lang="en-US" altLang="ja-JP" sz="2800" b="1" u="sng" dirty="0">
                <a:latin typeface="游ゴシック" panose="020B0400000000000000" pitchFamily="50" charset="-128"/>
                <a:ea typeface="游ゴシック" panose="020B0400000000000000" pitchFamily="50" charset="-128"/>
                <a:cs typeface="メイリオ" panose="020B0604030504040204" pitchFamily="50" charset="-128"/>
              </a:rPr>
              <a:t>Raster Graphics</a:t>
            </a:r>
          </a:p>
          <a:p>
            <a:pPr marL="0" indent="0">
              <a:buNone/>
            </a:pPr>
            <a:r>
              <a:rPr lang="ja-JP" altLang="en-US" sz="2400" dirty="0">
                <a:latin typeface="游ゴシック" panose="020B0400000000000000" pitchFamily="50" charset="-128"/>
                <a:ea typeface="游ゴシック" panose="020B0400000000000000" pitchFamily="50" charset="-128"/>
                <a:cs typeface="メイリオ" panose="020B0604030504040204" pitchFamily="50" charset="-128"/>
              </a:rPr>
              <a:t>画素情報を保持するため　　　　　　　　データが大きい</a:t>
            </a:r>
            <a:endParaRPr lang="en-US" altLang="ja-JP" sz="2400" dirty="0">
              <a:latin typeface="游ゴシック" panose="020B0400000000000000" pitchFamily="50" charset="-128"/>
              <a:ea typeface="游ゴシック" panose="020B0400000000000000" pitchFamily="50" charset="-128"/>
              <a:cs typeface="メイリオ" panose="020B0604030504040204" pitchFamily="50" charset="-128"/>
            </a:endParaRPr>
          </a:p>
          <a:p>
            <a:pPr marL="0" indent="0">
              <a:buNone/>
            </a:pPr>
            <a:r>
              <a:rPr lang="ja-JP" altLang="en-US" sz="2400" dirty="0">
                <a:latin typeface="游ゴシック" panose="020B0400000000000000" pitchFamily="50" charset="-128"/>
                <a:ea typeface="游ゴシック" panose="020B0400000000000000" pitchFamily="50" charset="-128"/>
                <a:cs typeface="メイリオ" panose="020B0604030504040204" pitchFamily="50" charset="-128"/>
              </a:rPr>
              <a:t>拡大したらギザギザ</a:t>
            </a:r>
            <a:endParaRPr lang="en-US" altLang="ja-JP" sz="2400" dirty="0">
              <a:latin typeface="游ゴシック" panose="020B0400000000000000" pitchFamily="50" charset="-128"/>
              <a:ea typeface="游ゴシック" panose="020B0400000000000000" pitchFamily="50" charset="-128"/>
              <a:cs typeface="メイリオ" panose="020B0604030504040204" pitchFamily="50" charset="-128"/>
            </a:endParaRPr>
          </a:p>
          <a:p>
            <a:pPr marL="0" indent="0">
              <a:buNone/>
            </a:pPr>
            <a:r>
              <a:rPr lang="ja-JP" altLang="en-US" sz="2400" dirty="0">
                <a:latin typeface="游ゴシック" panose="020B0400000000000000" pitchFamily="50" charset="-128"/>
                <a:ea typeface="游ゴシック" panose="020B0400000000000000" pitchFamily="50" charset="-128"/>
                <a:cs typeface="メイリオ" panose="020B0604030504040204" pitchFamily="50" charset="-128"/>
              </a:rPr>
              <a:t>風景など観測画像に向く</a:t>
            </a:r>
            <a:endParaRPr lang="en-US" altLang="ja-JP" sz="2400" dirty="0">
              <a:latin typeface="游ゴシック" panose="020B0400000000000000" pitchFamily="50" charset="-128"/>
              <a:ea typeface="游ゴシック" panose="020B0400000000000000" pitchFamily="50" charset="-128"/>
              <a:cs typeface="メイリオ" panose="020B0604030504040204" pitchFamily="50" charset="-128"/>
            </a:endParaRPr>
          </a:p>
        </p:txBody>
      </p:sp>
      <p:pic>
        <p:nvPicPr>
          <p:cNvPr id="9" name="Picture 4" descr="C:\Users\takashi\AppData\Local\Microsoft\Windows\Temporary Internet Files\Content.IE5\6YMQAJHN\MC900239011[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98536" y="1253208"/>
            <a:ext cx="3628072" cy="298242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l="857"/>
          <a:stretch/>
        </p:blipFill>
        <p:spPr bwMode="auto">
          <a:xfrm>
            <a:off x="7198991" y="1168138"/>
            <a:ext cx="3678560" cy="29824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37037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78781" y="212726"/>
            <a:ext cx="11708780" cy="733270"/>
          </a:xfrm>
        </p:spPr>
        <p:txBody>
          <a:bodyPr/>
          <a:lstStyle/>
          <a:p>
            <a:pPr algn="ctr"/>
            <a:r>
              <a:rPr lang="en-US" altLang="ja-JP" dirty="0">
                <a:latin typeface="游ゴシック" panose="020B0400000000000000" pitchFamily="50" charset="-128"/>
                <a:ea typeface="游ゴシック" panose="020B0400000000000000" pitchFamily="50" charset="-128"/>
              </a:rPr>
              <a:t>Raster </a:t>
            </a:r>
            <a:r>
              <a:rPr lang="en-US" altLang="ja-JP" dirty="0">
                <a:latin typeface="游ゴシック" panose="020B0400000000000000" pitchFamily="50" charset="-128"/>
                <a:ea typeface="游ゴシック" panose="020B0400000000000000" pitchFamily="50" charset="-128"/>
                <a:sym typeface="Wingdings" pitchFamily="2" charset="2"/>
              </a:rPr>
              <a:t> </a:t>
            </a:r>
            <a:r>
              <a:rPr lang="en-US" altLang="ja-JP" dirty="0">
                <a:latin typeface="游ゴシック" panose="020B0400000000000000" pitchFamily="50" charset="-128"/>
                <a:ea typeface="游ゴシック" panose="020B0400000000000000" pitchFamily="50" charset="-128"/>
              </a:rPr>
              <a:t>Vector </a:t>
            </a:r>
            <a:r>
              <a:rPr lang="ja-JP" altLang="en-US" dirty="0">
                <a:latin typeface="游ゴシック" panose="020B0400000000000000" pitchFamily="50" charset="-128"/>
                <a:ea typeface="游ゴシック" panose="020B0400000000000000" pitchFamily="50" charset="-128"/>
              </a:rPr>
              <a:t>変換 （</a:t>
            </a:r>
            <a:r>
              <a:rPr lang="en-US" altLang="ja-JP" dirty="0">
                <a:latin typeface="游ゴシック" panose="020B0400000000000000" pitchFamily="50" charset="-128"/>
                <a:ea typeface="游ゴシック" panose="020B0400000000000000" pitchFamily="50" charset="-128"/>
              </a:rPr>
              <a:t>Vectorization</a:t>
            </a:r>
            <a:r>
              <a:rPr lang="ja-JP" altLang="en-US" dirty="0">
                <a:latin typeface="游ゴシック" panose="020B0400000000000000" pitchFamily="50" charset="-128"/>
                <a:ea typeface="游ゴシック" panose="020B0400000000000000" pitchFamily="50" charset="-128"/>
              </a:rPr>
              <a:t>）</a:t>
            </a:r>
            <a:endParaRPr kumimoji="1" lang="ja-JP" altLang="en-US" dirty="0">
              <a:latin typeface="游ゴシック" panose="020B0400000000000000" pitchFamily="50" charset="-128"/>
              <a:ea typeface="游ゴシック" panose="020B0400000000000000" pitchFamily="50" charset="-128"/>
            </a:endParaRPr>
          </a:p>
        </p:txBody>
      </p:sp>
      <p:sp>
        <p:nvSpPr>
          <p:cNvPr id="4" name="コンテンツ プレースホルダー 2"/>
          <p:cNvSpPr>
            <a:spLocks noGrp="1"/>
          </p:cNvSpPr>
          <p:nvPr>
            <p:ph idx="1"/>
          </p:nvPr>
        </p:nvSpPr>
        <p:spPr>
          <a:xfrm>
            <a:off x="1486496" y="4810083"/>
            <a:ext cx="7906196" cy="1673267"/>
          </a:xfrm>
        </p:spPr>
        <p:txBody>
          <a:bodyPr>
            <a:normAutofit/>
          </a:bodyPr>
          <a:lstStyle/>
          <a:p>
            <a:pPr marL="0" indent="0">
              <a:buNone/>
            </a:pPr>
            <a:r>
              <a:rPr lang="en-US" altLang="ja-JP" sz="2400" b="1" u="sng" dirty="0">
                <a:latin typeface="游ゴシック" panose="020B0400000000000000" pitchFamily="50" charset="-128"/>
                <a:ea typeface="游ゴシック" panose="020B0400000000000000" pitchFamily="50" charset="-128"/>
              </a:rPr>
              <a:t>Gradient mesh </a:t>
            </a:r>
            <a:r>
              <a:rPr lang="ja-JP" altLang="en-US" sz="2400" b="1" u="sng" dirty="0">
                <a:latin typeface="游ゴシック" panose="020B0400000000000000" pitchFamily="50" charset="-128"/>
                <a:ea typeface="游ゴシック" panose="020B0400000000000000" pitchFamily="50" charset="-128"/>
              </a:rPr>
              <a:t>（</a:t>
            </a:r>
            <a:r>
              <a:rPr lang="en-US" altLang="ja-JP" sz="2400" b="1" u="sng" dirty="0">
                <a:latin typeface="游ゴシック" panose="020B0400000000000000" pitchFamily="50" charset="-128"/>
                <a:ea typeface="游ゴシック" panose="020B0400000000000000" pitchFamily="50" charset="-128"/>
              </a:rPr>
              <a:t> Adobe Photoshop </a:t>
            </a:r>
            <a:r>
              <a:rPr lang="ja-JP" altLang="en-US" sz="2400" b="1" u="sng" dirty="0">
                <a:latin typeface="游ゴシック" panose="020B0400000000000000" pitchFamily="50" charset="-128"/>
                <a:ea typeface="游ゴシック" panose="020B0400000000000000" pitchFamily="50" charset="-128"/>
              </a:rPr>
              <a:t>）</a:t>
            </a:r>
            <a:endParaRPr lang="en-US" altLang="ja-JP" sz="2600" b="1" u="sng" dirty="0">
              <a:latin typeface="游ゴシック" panose="020B0400000000000000" pitchFamily="50" charset="-128"/>
              <a:ea typeface="游ゴシック" panose="020B0400000000000000" pitchFamily="50" charset="-128"/>
            </a:endParaRPr>
          </a:p>
          <a:p>
            <a:pPr marL="0" indent="0">
              <a:buNone/>
            </a:pPr>
            <a:r>
              <a:rPr lang="ja-JP" altLang="en-US" sz="2000" dirty="0">
                <a:latin typeface="游ゴシック" panose="020B0400000000000000" pitchFamily="50" charset="-128"/>
                <a:ea typeface="游ゴシック" panose="020B0400000000000000" pitchFamily="50" charset="-128"/>
              </a:rPr>
              <a:t>課題 </a:t>
            </a:r>
            <a:r>
              <a:rPr lang="en-US" altLang="ja-JP" sz="2000" dirty="0">
                <a:latin typeface="游ゴシック" panose="020B0400000000000000" pitchFamily="50" charset="-128"/>
                <a:ea typeface="游ゴシック" panose="020B0400000000000000" pitchFamily="50" charset="-128"/>
              </a:rPr>
              <a:t>:</a:t>
            </a:r>
            <a:r>
              <a:rPr lang="ja-JP" altLang="en-US" sz="2000" dirty="0">
                <a:latin typeface="游ゴシック" panose="020B0400000000000000" pitchFamily="50" charset="-128"/>
                <a:ea typeface="游ゴシック" panose="020B0400000000000000" pitchFamily="50" charset="-128"/>
              </a:rPr>
              <a:t> </a:t>
            </a:r>
            <a:r>
              <a:rPr lang="en-US" altLang="ja-JP" sz="2000" dirty="0">
                <a:latin typeface="游ゴシック" panose="020B0400000000000000" pitchFamily="50" charset="-128"/>
                <a:ea typeface="游ゴシック" panose="020B0400000000000000" pitchFamily="50" charset="-128"/>
              </a:rPr>
              <a:t>Raster</a:t>
            </a:r>
            <a:r>
              <a:rPr lang="ja-JP" altLang="en-US" sz="2000" dirty="0">
                <a:latin typeface="游ゴシック" panose="020B0400000000000000" pitchFamily="50" charset="-128"/>
                <a:ea typeface="游ゴシック" panose="020B0400000000000000" pitchFamily="50" charset="-128"/>
              </a:rPr>
              <a:t> </a:t>
            </a:r>
            <a:r>
              <a:rPr lang="en-US" altLang="ja-JP" sz="2000" dirty="0">
                <a:latin typeface="游ゴシック" panose="020B0400000000000000" pitchFamily="50" charset="-128"/>
                <a:ea typeface="游ゴシック" panose="020B0400000000000000" pitchFamily="50" charset="-128"/>
              </a:rPr>
              <a:t>image </a:t>
            </a:r>
            <a:r>
              <a:rPr lang="ja-JP" altLang="en-US" sz="2000" dirty="0">
                <a:latin typeface="游ゴシック" panose="020B0400000000000000" pitchFamily="50" charset="-128"/>
                <a:ea typeface="游ゴシック" panose="020B0400000000000000" pitchFamily="50" charset="-128"/>
              </a:rPr>
              <a:t>（写真等）</a:t>
            </a:r>
            <a:r>
              <a:rPr lang="en-US" altLang="ja-JP" sz="2000" dirty="0">
                <a:latin typeface="游ゴシック" panose="020B0400000000000000" pitchFamily="50" charset="-128"/>
                <a:ea typeface="游ゴシック" panose="020B0400000000000000" pitchFamily="50" charset="-128"/>
              </a:rPr>
              <a:t> </a:t>
            </a:r>
            <a:r>
              <a:rPr lang="ja-JP" altLang="en-US" sz="2000" dirty="0">
                <a:latin typeface="游ゴシック" panose="020B0400000000000000" pitchFamily="50" charset="-128"/>
                <a:ea typeface="游ゴシック" panose="020B0400000000000000" pitchFamily="50" charset="-128"/>
              </a:rPr>
              <a:t>を </a:t>
            </a:r>
            <a:r>
              <a:rPr lang="en-US" altLang="ja-JP" sz="2000" dirty="0">
                <a:latin typeface="游ゴシック" panose="020B0400000000000000" pitchFamily="50" charset="-128"/>
                <a:ea typeface="游ゴシック" panose="020B0400000000000000" pitchFamily="50" charset="-128"/>
              </a:rPr>
              <a:t>Vector image </a:t>
            </a:r>
            <a:r>
              <a:rPr lang="ja-JP" altLang="en-US" sz="2000" dirty="0">
                <a:latin typeface="游ゴシック" panose="020B0400000000000000" pitchFamily="50" charset="-128"/>
                <a:ea typeface="游ゴシック" panose="020B0400000000000000" pitchFamily="50" charset="-128"/>
              </a:rPr>
              <a:t>に変換したい</a:t>
            </a:r>
            <a:endParaRPr lang="en-US" altLang="ja-JP" sz="2000" dirty="0">
              <a:latin typeface="游ゴシック" panose="020B0400000000000000" pitchFamily="50" charset="-128"/>
              <a:ea typeface="游ゴシック" panose="020B0400000000000000" pitchFamily="50" charset="-128"/>
            </a:endParaRPr>
          </a:p>
          <a:p>
            <a:pPr marL="0" indent="0">
              <a:buNone/>
            </a:pPr>
            <a:r>
              <a:rPr lang="ja-JP" altLang="en-US" sz="2000" dirty="0">
                <a:latin typeface="游ゴシック" panose="020B0400000000000000" pitchFamily="50" charset="-128"/>
                <a:ea typeface="游ゴシック" panose="020B0400000000000000" pitchFamily="50" charset="-128"/>
                <a:sym typeface="Wingdings" pitchFamily="2" charset="2"/>
              </a:rPr>
              <a:t>方法 </a:t>
            </a:r>
            <a:r>
              <a:rPr lang="en-US" altLang="ja-JP" sz="2000" dirty="0">
                <a:latin typeface="游ゴシック" panose="020B0400000000000000" pitchFamily="50" charset="-128"/>
                <a:ea typeface="游ゴシック" panose="020B0400000000000000" pitchFamily="50" charset="-128"/>
                <a:sym typeface="Wingdings" pitchFamily="2" charset="2"/>
              </a:rPr>
              <a:t>: </a:t>
            </a:r>
            <a:r>
              <a:rPr lang="ja-JP" altLang="en-US" sz="2000" dirty="0">
                <a:latin typeface="游ゴシック" panose="020B0400000000000000" pitchFamily="50" charset="-128"/>
                <a:ea typeface="游ゴシック" panose="020B0400000000000000" pitchFamily="50" charset="-128"/>
                <a:sym typeface="Wingdings" pitchFamily="2" charset="2"/>
              </a:rPr>
              <a:t>画像の特徴線に沿うメッシュを構築し頂点に色情報を保持</a:t>
            </a:r>
            <a:endParaRPr lang="en-US" altLang="ja-JP" sz="2000" dirty="0">
              <a:latin typeface="游ゴシック" panose="020B0400000000000000" pitchFamily="50" charset="-128"/>
              <a:ea typeface="游ゴシック" panose="020B0400000000000000" pitchFamily="50" charset="-128"/>
              <a:sym typeface="Wingdings" pitchFamily="2" charset="2"/>
            </a:endParaRPr>
          </a:p>
          <a:p>
            <a:pPr marL="0" indent="0">
              <a:buNone/>
            </a:pPr>
            <a:r>
              <a:rPr lang="en-US" altLang="ja-JP" sz="2000" dirty="0">
                <a:latin typeface="游ゴシック" panose="020B0400000000000000" pitchFamily="50" charset="-128"/>
                <a:ea typeface="游ゴシック" panose="020B0400000000000000" pitchFamily="50" charset="-128"/>
              </a:rPr>
              <a:t>    </a:t>
            </a:r>
            <a:r>
              <a:rPr lang="ja-JP" altLang="en-US" sz="2000" dirty="0">
                <a:latin typeface="游ゴシック" panose="020B0400000000000000" pitchFamily="50" charset="-128"/>
                <a:ea typeface="游ゴシック" panose="020B0400000000000000" pitchFamily="50" charset="-128"/>
              </a:rPr>
              <a:t>　  各パッチ（四角形）で頂点の色を滑らかに混ぜる</a:t>
            </a:r>
            <a:endParaRPr lang="en-US" altLang="ja-JP" sz="2000" dirty="0">
              <a:latin typeface="游ゴシック" panose="020B0400000000000000" pitchFamily="50" charset="-128"/>
              <a:ea typeface="游ゴシック" panose="020B0400000000000000" pitchFamily="50" charset="-128"/>
            </a:endParaRPr>
          </a:p>
        </p:txBody>
      </p:sp>
      <p:grpSp>
        <p:nvGrpSpPr>
          <p:cNvPr id="11" name="グループ化 10"/>
          <p:cNvGrpSpPr/>
          <p:nvPr/>
        </p:nvGrpSpPr>
        <p:grpSpPr>
          <a:xfrm>
            <a:off x="1619846" y="1222123"/>
            <a:ext cx="8882255" cy="3504622"/>
            <a:chOff x="756246" y="1409787"/>
            <a:chExt cx="8420260" cy="3322335"/>
          </a:xfrm>
        </p:grpSpPr>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6246" y="1409787"/>
              <a:ext cx="2232248" cy="29815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テキスト ボックス 5"/>
            <p:cNvSpPr txBox="1"/>
            <p:nvPr/>
          </p:nvSpPr>
          <p:spPr>
            <a:xfrm>
              <a:off x="789236" y="4352823"/>
              <a:ext cx="1659735" cy="379299"/>
            </a:xfrm>
            <a:prstGeom prst="rect">
              <a:avLst/>
            </a:prstGeom>
            <a:noFill/>
          </p:spPr>
          <p:txBody>
            <a:bodyPr wrap="none" rtlCol="0">
              <a:spAutoFit/>
            </a:bodyPr>
            <a:lstStyle/>
            <a:p>
              <a:r>
                <a:rPr lang="en-US" altLang="ja-JP" sz="2000" dirty="0">
                  <a:latin typeface="游ゴシック" panose="020B0400000000000000" pitchFamily="50" charset="-128"/>
                  <a:ea typeface="游ゴシック" panose="020B0400000000000000" pitchFamily="50" charset="-128"/>
                  <a:cs typeface="メイリオ" panose="020B0604030504040204" pitchFamily="50" charset="-128"/>
                </a:rPr>
                <a:t>Raster Image</a:t>
              </a:r>
              <a:endParaRPr kumimoji="1" lang="ja-JP" altLang="en-US" sz="2000" dirty="0">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7" name="テキスト ボックス 6"/>
            <p:cNvSpPr txBox="1"/>
            <p:nvPr/>
          </p:nvSpPr>
          <p:spPr>
            <a:xfrm>
              <a:off x="4081870" y="4352823"/>
              <a:ext cx="5094636" cy="379299"/>
            </a:xfrm>
            <a:prstGeom prst="rect">
              <a:avLst/>
            </a:prstGeom>
            <a:noFill/>
          </p:spPr>
          <p:txBody>
            <a:bodyPr wrap="none" rtlCol="0">
              <a:spAutoFit/>
            </a:bodyPr>
            <a:lstStyle/>
            <a:p>
              <a:r>
                <a:rPr lang="en-US" altLang="ja-JP" sz="2000" dirty="0">
                  <a:latin typeface="游ゴシック" panose="020B0400000000000000" pitchFamily="50" charset="-128"/>
                  <a:ea typeface="游ゴシック" panose="020B0400000000000000" pitchFamily="50" charset="-128"/>
                  <a:cs typeface="メイリオ" panose="020B0604030504040204" pitchFamily="50" charset="-128"/>
                </a:rPr>
                <a:t>Vector image (Mesh</a:t>
              </a:r>
              <a:r>
                <a:rPr lang="ja-JP" altLang="en-US" sz="2000" dirty="0">
                  <a:latin typeface="游ゴシック" panose="020B0400000000000000" pitchFamily="50" charset="-128"/>
                  <a:ea typeface="游ゴシック" panose="020B0400000000000000" pitchFamily="50" charset="-128"/>
                  <a:cs typeface="メイリオ" panose="020B0604030504040204" pitchFamily="50" charset="-128"/>
                </a:rPr>
                <a:t>構造 </a:t>
              </a:r>
              <a:r>
                <a:rPr lang="en-US" altLang="ja-JP" sz="2000" dirty="0">
                  <a:latin typeface="游ゴシック" panose="020B0400000000000000" pitchFamily="50" charset="-128"/>
                  <a:ea typeface="游ゴシック" panose="020B0400000000000000" pitchFamily="50" charset="-128"/>
                  <a:cs typeface="メイリオ" panose="020B0604030504040204" pitchFamily="50" charset="-128"/>
                </a:rPr>
                <a:t>+ </a:t>
              </a:r>
              <a:r>
                <a:rPr lang="ja-JP" altLang="en-US" sz="2000" dirty="0">
                  <a:latin typeface="游ゴシック" panose="020B0400000000000000" pitchFamily="50" charset="-128"/>
                  <a:ea typeface="游ゴシック" panose="020B0400000000000000" pitchFamily="50" charset="-128"/>
                  <a:cs typeface="メイリオ" panose="020B0604030504040204" pitchFamily="50" charset="-128"/>
                </a:rPr>
                <a:t>各</a:t>
              </a:r>
              <a:r>
                <a:rPr lang="en-US" altLang="ja-JP" sz="2000" dirty="0">
                  <a:latin typeface="游ゴシック" panose="020B0400000000000000" pitchFamily="50" charset="-128"/>
                  <a:ea typeface="游ゴシック" panose="020B0400000000000000" pitchFamily="50" charset="-128"/>
                  <a:cs typeface="メイリオ" panose="020B0604030504040204" pitchFamily="50" charset="-128"/>
                </a:rPr>
                <a:t>cell</a:t>
              </a:r>
              <a:r>
                <a:rPr lang="ja-JP" altLang="en-US" sz="2000" dirty="0">
                  <a:latin typeface="游ゴシック" panose="020B0400000000000000" pitchFamily="50" charset="-128"/>
                  <a:ea typeface="游ゴシック" panose="020B0400000000000000" pitchFamily="50" charset="-128"/>
                  <a:cs typeface="メイリオ" panose="020B0604030504040204" pitchFamily="50" charset="-128"/>
                </a:rPr>
                <a:t>の色情報</a:t>
              </a:r>
              <a:r>
                <a:rPr lang="en-US" altLang="ja-JP" sz="2000" dirty="0">
                  <a:latin typeface="游ゴシック" panose="020B0400000000000000" pitchFamily="50" charset="-128"/>
                  <a:ea typeface="游ゴシック" panose="020B0400000000000000" pitchFamily="50" charset="-128"/>
                  <a:cs typeface="メイリオ" panose="020B0604030504040204" pitchFamily="50" charset="-128"/>
                </a:rPr>
                <a:t>)</a:t>
              </a:r>
              <a:endParaRPr kumimoji="1" lang="ja-JP" altLang="en-US" sz="2000" dirty="0">
                <a:latin typeface="游ゴシック" panose="020B0400000000000000" pitchFamily="50" charset="-128"/>
                <a:ea typeface="游ゴシック" panose="020B0400000000000000" pitchFamily="50" charset="-128"/>
                <a:cs typeface="メイリオ" panose="020B0604030504040204" pitchFamily="50" charset="-128"/>
              </a:endParaRPr>
            </a:p>
          </p:txBody>
        </p:sp>
        <p:pic>
          <p:nvPicPr>
            <p:cNvPr id="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29894" y="1409787"/>
              <a:ext cx="2086352" cy="29815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右矢印 8"/>
            <p:cNvSpPr/>
            <p:nvPr/>
          </p:nvSpPr>
          <p:spPr>
            <a:xfrm>
              <a:off x="3349774" y="2733879"/>
              <a:ext cx="648072" cy="5040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cs typeface="メイリオ" panose="020B0604030504040204" pitchFamily="50" charset="-128"/>
              </a:endParaRPr>
            </a:p>
          </p:txBody>
        </p:sp>
        <p:pic>
          <p:nvPicPr>
            <p:cNvPr id="10"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20336" y="1409788"/>
              <a:ext cx="2089997" cy="29815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2" name="正方形/長方形 11"/>
          <p:cNvSpPr/>
          <p:nvPr/>
        </p:nvSpPr>
        <p:spPr>
          <a:xfrm>
            <a:off x="3648075" y="6564037"/>
            <a:ext cx="8543926" cy="307777"/>
          </a:xfrm>
          <a:prstGeom prst="rect">
            <a:avLst/>
          </a:prstGeom>
        </p:spPr>
        <p:txBody>
          <a:bodyPr wrap="square">
            <a:spAutoFit/>
          </a:bodyPr>
          <a:lstStyle/>
          <a:p>
            <a:pPr algn="r"/>
            <a:r>
              <a:rPr lang="ja-JP" altLang="en-US" sz="1400" dirty="0">
                <a:latin typeface="游ゴシック" panose="020B0400000000000000" pitchFamily="50" charset="-128"/>
                <a:ea typeface="游ゴシック" panose="020B0400000000000000" pitchFamily="50" charset="-128"/>
                <a:cs typeface="メイリオ" panose="020B0604030504040204" pitchFamily="50" charset="-128"/>
              </a:rPr>
              <a:t>画像の出典 </a:t>
            </a:r>
            <a:r>
              <a:rPr lang="en-US" altLang="ja-JP" sz="1400" dirty="0">
                <a:latin typeface="游ゴシック" panose="020B0400000000000000" pitchFamily="50" charset="-128"/>
                <a:ea typeface="游ゴシック" panose="020B0400000000000000" pitchFamily="50" charset="-128"/>
                <a:cs typeface="メイリオ" panose="020B0604030504040204" pitchFamily="50" charset="-128"/>
              </a:rPr>
              <a:t>[Jian Sun et. al. Image vectorization using optimized gradient meshes, TOG 2007]</a:t>
            </a:r>
          </a:p>
        </p:txBody>
      </p:sp>
    </p:spTree>
    <p:extLst>
      <p:ext uri="{BB962C8B-B14F-4D97-AF65-F5344CB8AC3E}">
        <p14:creationId xmlns:p14="http://schemas.microsoft.com/office/powerpoint/2010/main" val="1792048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977281" y="365126"/>
            <a:ext cx="10109819" cy="733270"/>
          </a:xfrm>
        </p:spPr>
        <p:txBody>
          <a:bodyPr/>
          <a:lstStyle/>
          <a:p>
            <a:r>
              <a:rPr lang="ja-JP" altLang="en-US" dirty="0">
                <a:latin typeface="游ゴシック" panose="020B0400000000000000" pitchFamily="50" charset="-128"/>
                <a:ea typeface="游ゴシック" panose="020B0400000000000000" pitchFamily="50" charset="-128"/>
              </a:rPr>
              <a:t>標本化と量子化</a:t>
            </a:r>
            <a:endParaRPr kumimoji="1" lang="ja-JP" altLang="en-US" dirty="0">
              <a:latin typeface="游ゴシック" panose="020B0400000000000000" pitchFamily="50" charset="-128"/>
              <a:ea typeface="游ゴシック" panose="020B0400000000000000" pitchFamily="50" charset="-128"/>
            </a:endParaRPr>
          </a:p>
        </p:txBody>
      </p:sp>
      <p:sp>
        <p:nvSpPr>
          <p:cNvPr id="4" name="コンテンツ プレースホルダー 2"/>
          <p:cNvSpPr>
            <a:spLocks noGrp="1"/>
          </p:cNvSpPr>
          <p:nvPr>
            <p:ph idx="1"/>
          </p:nvPr>
        </p:nvSpPr>
        <p:spPr>
          <a:xfrm>
            <a:off x="977280" y="1483181"/>
            <a:ext cx="11043269" cy="2661555"/>
          </a:xfrm>
        </p:spPr>
        <p:txBody>
          <a:bodyPr>
            <a:normAutofit/>
          </a:bodyPr>
          <a:lstStyle/>
          <a:p>
            <a:pPr marL="0" indent="0">
              <a:spcBef>
                <a:spcPts val="1200"/>
              </a:spcBef>
              <a:buNone/>
            </a:pPr>
            <a:r>
              <a:rPr lang="ja-JP" altLang="en-US" sz="2400" dirty="0">
                <a:latin typeface="游ゴシック" panose="020B0400000000000000" pitchFamily="50" charset="-128"/>
                <a:ea typeface="游ゴシック" panose="020B0400000000000000" pitchFamily="50" charset="-128"/>
              </a:rPr>
              <a:t>デジタル画像（ラスタ画像）とは</a:t>
            </a:r>
            <a:r>
              <a:rPr lang="en-US" altLang="ja-JP" sz="2400" dirty="0">
                <a:latin typeface="游ゴシック" panose="020B0400000000000000" pitchFamily="50" charset="-128"/>
                <a:ea typeface="游ゴシック" panose="020B0400000000000000" pitchFamily="50" charset="-128"/>
              </a:rPr>
              <a:t>『</a:t>
            </a:r>
            <a:r>
              <a:rPr lang="ja-JP" altLang="en-US" sz="2400" dirty="0">
                <a:latin typeface="游ゴシック" panose="020B0400000000000000" pitchFamily="50" charset="-128"/>
                <a:ea typeface="游ゴシック" panose="020B0400000000000000" pitchFamily="50" charset="-128"/>
              </a:rPr>
              <a:t>離散値（画素）が格子状に並んだデータ</a:t>
            </a:r>
            <a:r>
              <a:rPr lang="en-US" altLang="ja-JP" sz="2400" dirty="0">
                <a:latin typeface="游ゴシック" panose="020B0400000000000000" pitchFamily="50" charset="-128"/>
                <a:ea typeface="游ゴシック" panose="020B0400000000000000" pitchFamily="50" charset="-128"/>
              </a:rPr>
              <a:t>』</a:t>
            </a:r>
          </a:p>
          <a:p>
            <a:pPr marL="0" indent="0">
              <a:spcBef>
                <a:spcPts val="1200"/>
              </a:spcBef>
              <a:buNone/>
            </a:pPr>
            <a:r>
              <a:rPr lang="ja-JP" altLang="en-US" sz="2400" dirty="0">
                <a:latin typeface="游ゴシック" panose="020B0400000000000000" pitchFamily="50" charset="-128"/>
                <a:ea typeface="游ゴシック" panose="020B0400000000000000" pitchFamily="50" charset="-128"/>
              </a:rPr>
              <a:t>アナログ情報から</a:t>
            </a:r>
            <a:r>
              <a:rPr lang="ja-JP" altLang="en-US" sz="2400" dirty="0">
                <a:latin typeface="游ゴシック" panose="020B0400000000000000" pitchFamily="50" charset="-128"/>
                <a:ea typeface="游ゴシック" panose="020B0400000000000000" pitchFamily="50" charset="-128"/>
                <a:sym typeface="Wingdings" pitchFamily="2" charset="2"/>
              </a:rPr>
              <a:t>デジタル画像を取得するとき</a:t>
            </a:r>
            <a:endParaRPr lang="en-US" altLang="ja-JP" sz="2400" dirty="0">
              <a:latin typeface="游ゴシック" panose="020B0400000000000000" pitchFamily="50" charset="-128"/>
              <a:ea typeface="游ゴシック" panose="020B0400000000000000" pitchFamily="50" charset="-128"/>
              <a:sym typeface="Wingdings" pitchFamily="2" charset="2"/>
            </a:endParaRPr>
          </a:p>
          <a:p>
            <a:pPr marL="457200" lvl="1" indent="0">
              <a:spcBef>
                <a:spcPts val="1200"/>
              </a:spcBef>
              <a:buNone/>
            </a:pPr>
            <a:r>
              <a:rPr lang="ja-JP" altLang="en-US" sz="2400" dirty="0">
                <a:latin typeface="游ゴシック" panose="020B0400000000000000" pitchFamily="50" charset="-128"/>
                <a:ea typeface="游ゴシック" panose="020B0400000000000000" pitchFamily="50" charset="-128"/>
              </a:rPr>
              <a:t>　</a:t>
            </a:r>
            <a:r>
              <a:rPr lang="ja-JP" altLang="en-US" sz="2400" b="1" dirty="0">
                <a:latin typeface="游ゴシック" panose="020B0400000000000000" pitchFamily="50" charset="-128"/>
                <a:ea typeface="游ゴシック" panose="020B0400000000000000" pitchFamily="50" charset="-128"/>
              </a:rPr>
              <a:t>標本化</a:t>
            </a:r>
            <a:r>
              <a:rPr lang="en-US" altLang="ja-JP" sz="2400" dirty="0">
                <a:latin typeface="游ゴシック" panose="020B0400000000000000" pitchFamily="50" charset="-128"/>
                <a:ea typeface="游ゴシック" panose="020B0400000000000000" pitchFamily="50" charset="-128"/>
              </a:rPr>
              <a:t>: </a:t>
            </a:r>
            <a:r>
              <a:rPr lang="ja-JP" altLang="en-US" sz="2400" dirty="0">
                <a:latin typeface="游ゴシック" panose="020B0400000000000000" pitchFamily="50" charset="-128"/>
                <a:ea typeface="游ゴシック" panose="020B0400000000000000" pitchFamily="50" charset="-128"/>
              </a:rPr>
              <a:t>空間の離散化</a:t>
            </a:r>
            <a:endParaRPr lang="en-US" altLang="ja-JP" sz="2400" dirty="0">
              <a:latin typeface="游ゴシック" panose="020B0400000000000000" pitchFamily="50" charset="-128"/>
              <a:ea typeface="游ゴシック" panose="020B0400000000000000" pitchFamily="50" charset="-128"/>
            </a:endParaRPr>
          </a:p>
          <a:p>
            <a:pPr marL="457200" lvl="1" indent="0">
              <a:spcBef>
                <a:spcPts val="1200"/>
              </a:spcBef>
              <a:buNone/>
            </a:pPr>
            <a:r>
              <a:rPr lang="ja-JP" altLang="en-US" sz="2400" dirty="0">
                <a:latin typeface="游ゴシック" panose="020B0400000000000000" pitchFamily="50" charset="-128"/>
                <a:ea typeface="游ゴシック" panose="020B0400000000000000" pitchFamily="50" charset="-128"/>
              </a:rPr>
              <a:t>　</a:t>
            </a:r>
            <a:r>
              <a:rPr lang="ja-JP" altLang="en-US" sz="2400" b="1" dirty="0">
                <a:latin typeface="游ゴシック" panose="020B0400000000000000" pitchFamily="50" charset="-128"/>
                <a:ea typeface="游ゴシック" panose="020B0400000000000000" pitchFamily="50" charset="-128"/>
              </a:rPr>
              <a:t>量子化</a:t>
            </a:r>
            <a:r>
              <a:rPr lang="en-US" altLang="ja-JP" sz="2400" dirty="0">
                <a:latin typeface="游ゴシック" panose="020B0400000000000000" pitchFamily="50" charset="-128"/>
                <a:ea typeface="游ゴシック" panose="020B0400000000000000" pitchFamily="50" charset="-128"/>
              </a:rPr>
              <a:t>: </a:t>
            </a:r>
            <a:r>
              <a:rPr lang="ja-JP" altLang="en-US" sz="2400" dirty="0">
                <a:latin typeface="游ゴシック" panose="020B0400000000000000" pitchFamily="50" charset="-128"/>
                <a:ea typeface="游ゴシック" panose="020B0400000000000000" pitchFamily="50" charset="-128"/>
              </a:rPr>
              <a:t>値の離散化  </a:t>
            </a:r>
            <a:endParaRPr lang="en-US" altLang="ja-JP" sz="2400" dirty="0">
              <a:latin typeface="游ゴシック" panose="020B0400000000000000" pitchFamily="50" charset="-128"/>
              <a:ea typeface="游ゴシック" panose="020B0400000000000000" pitchFamily="50" charset="-128"/>
            </a:endParaRPr>
          </a:p>
          <a:p>
            <a:pPr marL="0" indent="0">
              <a:spcBef>
                <a:spcPts val="1200"/>
              </a:spcBef>
              <a:buNone/>
            </a:pPr>
            <a:r>
              <a:rPr lang="ja-JP" altLang="en-US" sz="2400" dirty="0">
                <a:latin typeface="游ゴシック" panose="020B0400000000000000" pitchFamily="50" charset="-128"/>
                <a:ea typeface="游ゴシック" panose="020B0400000000000000" pitchFamily="50" charset="-128"/>
              </a:rPr>
              <a:t>の必要がある</a:t>
            </a:r>
            <a:endParaRPr kumimoji="1" lang="en-US" altLang="ja-JP" sz="2400" dirty="0">
              <a:latin typeface="游ゴシック" panose="020B0400000000000000" pitchFamily="50" charset="-128"/>
              <a:ea typeface="游ゴシック" panose="020B0400000000000000" pitchFamily="50" charset="-128"/>
            </a:endParaRPr>
          </a:p>
          <a:p>
            <a:pPr>
              <a:spcBef>
                <a:spcPts val="1200"/>
              </a:spcBef>
            </a:pPr>
            <a:endParaRPr kumimoji="1" lang="ja-JP" altLang="en-US" sz="2400" dirty="0">
              <a:latin typeface="游ゴシック" panose="020B0400000000000000" pitchFamily="50" charset="-128"/>
              <a:ea typeface="游ゴシック" panose="020B0400000000000000" pitchFamily="50" charset="-128"/>
            </a:endParaRPr>
          </a:p>
        </p:txBody>
      </p:sp>
      <p:sp>
        <p:nvSpPr>
          <p:cNvPr id="6" name="テキスト ボックス 5"/>
          <p:cNvSpPr txBox="1"/>
          <p:nvPr/>
        </p:nvSpPr>
        <p:spPr>
          <a:xfrm>
            <a:off x="7085056" y="6858000"/>
            <a:ext cx="4487184" cy="276999"/>
          </a:xfrm>
          <a:prstGeom prst="rect">
            <a:avLst/>
          </a:prstGeom>
          <a:noFill/>
        </p:spPr>
        <p:txBody>
          <a:bodyPr wrap="square" rtlCol="0">
            <a:spAutoFit/>
          </a:bodyPr>
          <a:lstStyle/>
          <a:p>
            <a:r>
              <a:rPr lang="ja-JP" altLang="en-US" sz="1200" dirty="0">
                <a:latin typeface="游ゴシック" panose="020B0400000000000000" pitchFamily="50" charset="-128"/>
                <a:ea typeface="游ゴシック" panose="020B0400000000000000" pitchFamily="50" charset="-128"/>
                <a:cs typeface="メイリオ" panose="020B0604030504040204" pitchFamily="50" charset="-128"/>
              </a:rPr>
              <a:t>画像の出典</a:t>
            </a:r>
            <a:r>
              <a:rPr lang="en-US" altLang="ja-JP" sz="1200" dirty="0">
                <a:latin typeface="游ゴシック" panose="020B0400000000000000" pitchFamily="50" charset="-128"/>
                <a:ea typeface="游ゴシック" panose="020B0400000000000000" pitchFamily="50" charset="-128"/>
                <a:cs typeface="メイリオ" panose="020B0604030504040204" pitchFamily="50" charset="-128"/>
              </a:rPr>
              <a:t>[©2017 Takashi Ijiri, </a:t>
            </a:r>
            <a:r>
              <a:rPr lang="ja-JP" altLang="en-US" sz="1200" dirty="0">
                <a:latin typeface="游ゴシック" panose="020B0400000000000000" pitchFamily="50" charset="-128"/>
                <a:ea typeface="游ゴシック" panose="020B0400000000000000" pitchFamily="50" charset="-128"/>
                <a:cs typeface="メイリオ" panose="020B0604030504040204" pitchFamily="50" charset="-128"/>
              </a:rPr>
              <a:t>エルサレムで撮影した猫</a:t>
            </a:r>
            <a:r>
              <a:rPr lang="en-US" altLang="ja-JP" sz="1200" dirty="0">
                <a:latin typeface="游ゴシック" panose="020B0400000000000000" pitchFamily="50" charset="-128"/>
                <a:ea typeface="游ゴシック" panose="020B0400000000000000" pitchFamily="50" charset="-128"/>
                <a:cs typeface="メイリオ" panose="020B0604030504040204" pitchFamily="50" charset="-128"/>
              </a:rPr>
              <a:t>]</a:t>
            </a:r>
            <a:endParaRPr kumimoji="1" lang="en-US" altLang="ja-JP" sz="1200" b="1" dirty="0">
              <a:latin typeface="游ゴシック" panose="020B0400000000000000" pitchFamily="50" charset="-128"/>
              <a:ea typeface="游ゴシック" panose="020B0400000000000000" pitchFamily="50" charset="-128"/>
              <a:cs typeface="メイリオ" panose="020B0604030504040204" pitchFamily="50" charset="-128"/>
            </a:endParaRPr>
          </a:p>
        </p:txBody>
      </p:sp>
      <p:pic>
        <p:nvPicPr>
          <p:cNvPr id="8" name="図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9200" y="3958618"/>
            <a:ext cx="3584575" cy="2686974"/>
          </a:xfrm>
          <a:prstGeom prst="rect">
            <a:avLst/>
          </a:prstGeom>
        </p:spPr>
      </p:pic>
      <p:pic>
        <p:nvPicPr>
          <p:cNvPr id="9" name="図 8"/>
          <p:cNvPicPr>
            <a:picLocks noChangeAspect="1"/>
          </p:cNvPicPr>
          <p:nvPr/>
        </p:nvPicPr>
        <p:blipFill rotWithShape="1">
          <a:blip r:embed="rId3"/>
          <a:srcRect t="5117" b="8681"/>
          <a:stretch/>
        </p:blipFill>
        <p:spPr>
          <a:xfrm>
            <a:off x="4812363" y="3935730"/>
            <a:ext cx="4033838" cy="2695575"/>
          </a:xfrm>
          <a:prstGeom prst="rect">
            <a:avLst/>
          </a:prstGeom>
        </p:spPr>
      </p:pic>
      <p:sp>
        <p:nvSpPr>
          <p:cNvPr id="10" name="テキスト ボックス 9"/>
          <p:cNvSpPr txBox="1"/>
          <p:nvPr/>
        </p:nvSpPr>
        <p:spPr>
          <a:xfrm>
            <a:off x="8846201" y="6070255"/>
            <a:ext cx="1638919" cy="523220"/>
          </a:xfrm>
          <a:prstGeom prst="rect">
            <a:avLst/>
          </a:prstGeom>
          <a:noFill/>
        </p:spPr>
        <p:txBody>
          <a:bodyPr wrap="square" rtlCol="0">
            <a:spAutoFit/>
          </a:bodyPr>
          <a:lstStyle/>
          <a:p>
            <a:r>
              <a:rPr lang="ja-JP" altLang="en-US" sz="1400" dirty="0">
                <a:latin typeface="游ゴシック" panose="020B0400000000000000" pitchFamily="50" charset="-128"/>
                <a:ea typeface="游ゴシック" panose="020B0400000000000000" pitchFamily="50" charset="-128"/>
                <a:cs typeface="メイリオ" panose="020B0604030504040204" pitchFamily="50" charset="-128"/>
              </a:rPr>
              <a:t>拡大すると画素</a:t>
            </a:r>
            <a:r>
              <a:rPr lang="en-US" altLang="ja-JP" sz="1400" dirty="0">
                <a:latin typeface="游ゴシック" panose="020B0400000000000000" pitchFamily="50" charset="-128"/>
                <a:ea typeface="游ゴシック" panose="020B0400000000000000" pitchFamily="50" charset="-128"/>
                <a:cs typeface="メイリオ" panose="020B0604030504040204" pitchFamily="50" charset="-128"/>
              </a:rPr>
              <a:t>(pixel)</a:t>
            </a:r>
            <a:r>
              <a:rPr lang="ja-JP" altLang="en-US" sz="1400" dirty="0">
                <a:latin typeface="游ゴシック" panose="020B0400000000000000" pitchFamily="50" charset="-128"/>
                <a:ea typeface="游ゴシック" panose="020B0400000000000000" pitchFamily="50" charset="-128"/>
                <a:cs typeface="メイリオ" panose="020B0604030504040204" pitchFamily="50" charset="-128"/>
              </a:rPr>
              <a:t>が見える</a:t>
            </a:r>
            <a:endParaRPr kumimoji="1" lang="en-US" altLang="ja-JP" sz="1400" b="1" dirty="0">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3" name="正方形/長方形 2"/>
          <p:cNvSpPr/>
          <p:nvPr/>
        </p:nvSpPr>
        <p:spPr>
          <a:xfrm>
            <a:off x="3314081" y="4752499"/>
            <a:ext cx="139700" cy="163512"/>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1498047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1" name="グループ化 110"/>
          <p:cNvGrpSpPr/>
          <p:nvPr/>
        </p:nvGrpSpPr>
        <p:grpSpPr>
          <a:xfrm>
            <a:off x="728820" y="1335232"/>
            <a:ext cx="3475024" cy="2314911"/>
            <a:chOff x="-12700" y="1083154"/>
            <a:chExt cx="3475024" cy="2314911"/>
          </a:xfrm>
        </p:grpSpPr>
        <p:sp>
          <p:nvSpPr>
            <p:cNvPr id="112" name="テキスト ボックス 111"/>
            <p:cNvSpPr txBox="1"/>
            <p:nvPr/>
          </p:nvSpPr>
          <p:spPr>
            <a:xfrm>
              <a:off x="935091" y="1083154"/>
              <a:ext cx="1980029" cy="400110"/>
            </a:xfrm>
            <a:prstGeom prst="rect">
              <a:avLst/>
            </a:prstGeom>
            <a:noFill/>
          </p:spPr>
          <p:txBody>
            <a:bodyPr wrap="none" rtlCol="0">
              <a:spAutoFit/>
            </a:bodyPr>
            <a:lstStyle/>
            <a:p>
              <a:r>
                <a:rPr lang="ja-JP" altLang="en-US" sz="2000" dirty="0">
                  <a:latin typeface="游ゴシック" panose="020B0400000000000000" pitchFamily="50" charset="-128"/>
                  <a:ea typeface="游ゴシック" panose="020B0400000000000000" pitchFamily="50" charset="-128"/>
                  <a:cs typeface="メイリオ" panose="020B0604030504040204" pitchFamily="50" charset="-128"/>
                </a:rPr>
                <a:t>アナログデータ</a:t>
              </a:r>
              <a:endParaRPr kumimoji="1" lang="ja-JP" altLang="en-US" sz="2000" dirty="0">
                <a:latin typeface="游ゴシック" panose="020B0400000000000000" pitchFamily="50" charset="-128"/>
                <a:ea typeface="游ゴシック" panose="020B0400000000000000" pitchFamily="50" charset="-128"/>
                <a:cs typeface="メイリオ" panose="020B0604030504040204" pitchFamily="50" charset="-128"/>
              </a:endParaRPr>
            </a:p>
          </p:txBody>
        </p:sp>
        <p:grpSp>
          <p:nvGrpSpPr>
            <p:cNvPr id="113" name="グループ化 112"/>
            <p:cNvGrpSpPr/>
            <p:nvPr/>
          </p:nvGrpSpPr>
          <p:grpSpPr>
            <a:xfrm>
              <a:off x="459532" y="1307555"/>
              <a:ext cx="2997576" cy="1706206"/>
              <a:chOff x="734786" y="1551214"/>
              <a:chExt cx="3657600" cy="2081893"/>
            </a:xfrm>
          </p:grpSpPr>
          <p:grpSp>
            <p:nvGrpSpPr>
              <p:cNvPr id="116" name="グループ化 115"/>
              <p:cNvGrpSpPr/>
              <p:nvPr/>
            </p:nvGrpSpPr>
            <p:grpSpPr>
              <a:xfrm>
                <a:off x="734786" y="1551214"/>
                <a:ext cx="3657600" cy="2081893"/>
                <a:chOff x="734786" y="1551214"/>
                <a:chExt cx="3657600" cy="2081893"/>
              </a:xfrm>
            </p:grpSpPr>
            <p:cxnSp>
              <p:nvCxnSpPr>
                <p:cNvPr id="118" name="直線矢印コネクタ 117"/>
                <p:cNvCxnSpPr/>
                <p:nvPr/>
              </p:nvCxnSpPr>
              <p:spPr>
                <a:xfrm>
                  <a:off x="734786" y="3633107"/>
                  <a:ext cx="3657600" cy="0"/>
                </a:xfrm>
                <a:prstGeom prst="straightConnector1">
                  <a:avLst/>
                </a:prstGeom>
                <a:ln w="444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19" name="直線矢印コネクタ 118"/>
                <p:cNvCxnSpPr/>
                <p:nvPr/>
              </p:nvCxnSpPr>
              <p:spPr>
                <a:xfrm flipV="1">
                  <a:off x="734786" y="1551214"/>
                  <a:ext cx="0" cy="2081893"/>
                </a:xfrm>
                <a:prstGeom prst="straightConnector1">
                  <a:avLst/>
                </a:prstGeom>
                <a:ln w="444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grpSp>
          <p:sp>
            <p:nvSpPr>
              <p:cNvPr id="117" name="フリーフォーム 116"/>
              <p:cNvSpPr/>
              <p:nvPr/>
            </p:nvSpPr>
            <p:spPr>
              <a:xfrm>
                <a:off x="734786" y="1836964"/>
                <a:ext cx="3372213" cy="1714500"/>
              </a:xfrm>
              <a:custGeom>
                <a:avLst/>
                <a:gdLst>
                  <a:gd name="connsiteX0" fmla="*/ 0 w 3053443"/>
                  <a:gd name="connsiteY0" fmla="*/ 1714500 h 1714500"/>
                  <a:gd name="connsiteX1" fmla="*/ 1494064 w 3053443"/>
                  <a:gd name="connsiteY1" fmla="*/ 0 h 1714500"/>
                  <a:gd name="connsiteX2" fmla="*/ 3053443 w 3053443"/>
                  <a:gd name="connsiteY2" fmla="*/ 1714500 h 1714500"/>
                  <a:gd name="connsiteX0" fmla="*/ 0 w 3053443"/>
                  <a:gd name="connsiteY0" fmla="*/ 1714500 h 1714500"/>
                  <a:gd name="connsiteX1" fmla="*/ 1494064 w 3053443"/>
                  <a:gd name="connsiteY1" fmla="*/ 0 h 1714500"/>
                  <a:gd name="connsiteX2" fmla="*/ 3053443 w 3053443"/>
                  <a:gd name="connsiteY2" fmla="*/ 1714500 h 1714500"/>
                  <a:gd name="connsiteX0" fmla="*/ 0 w 3053443"/>
                  <a:gd name="connsiteY0" fmla="*/ 1714500 h 1714500"/>
                  <a:gd name="connsiteX1" fmla="*/ 1494064 w 3053443"/>
                  <a:gd name="connsiteY1" fmla="*/ 0 h 1714500"/>
                  <a:gd name="connsiteX2" fmla="*/ 3053443 w 3053443"/>
                  <a:gd name="connsiteY2" fmla="*/ 1714500 h 1714500"/>
                  <a:gd name="connsiteX0" fmla="*/ 0 w 3053443"/>
                  <a:gd name="connsiteY0" fmla="*/ 1714500 h 1714500"/>
                  <a:gd name="connsiteX1" fmla="*/ 1494064 w 3053443"/>
                  <a:gd name="connsiteY1" fmla="*/ 0 h 1714500"/>
                  <a:gd name="connsiteX2" fmla="*/ 3053443 w 3053443"/>
                  <a:gd name="connsiteY2" fmla="*/ 1714500 h 1714500"/>
                </a:gdLst>
                <a:ahLst/>
                <a:cxnLst>
                  <a:cxn ang="0">
                    <a:pos x="connsiteX0" y="connsiteY0"/>
                  </a:cxn>
                  <a:cxn ang="0">
                    <a:pos x="connsiteX1" y="connsiteY1"/>
                  </a:cxn>
                  <a:cxn ang="0">
                    <a:pos x="connsiteX2" y="connsiteY2"/>
                  </a:cxn>
                </a:cxnLst>
                <a:rect l="l" t="t" r="r" b="b"/>
                <a:pathLst>
                  <a:path w="3053443" h="1714500">
                    <a:moveTo>
                      <a:pt x="0" y="1714500"/>
                    </a:moveTo>
                    <a:cubicBezTo>
                      <a:pt x="794657" y="1714500"/>
                      <a:pt x="1050471" y="0"/>
                      <a:pt x="1494064" y="0"/>
                    </a:cubicBezTo>
                    <a:cubicBezTo>
                      <a:pt x="1937657" y="0"/>
                      <a:pt x="2944586" y="775607"/>
                      <a:pt x="3053443" y="1714500"/>
                    </a:cubicBezTo>
                  </a:path>
                </a:pathLst>
              </a:cu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cs typeface="メイリオ" panose="020B0604030504040204" pitchFamily="50" charset="-128"/>
                </a:endParaRPr>
              </a:p>
            </p:txBody>
          </p:sp>
        </p:grpSp>
        <p:sp>
          <p:nvSpPr>
            <p:cNvPr id="114" name="テキスト ボックス 113"/>
            <p:cNvSpPr txBox="1"/>
            <p:nvPr/>
          </p:nvSpPr>
          <p:spPr>
            <a:xfrm>
              <a:off x="2689355" y="3028733"/>
              <a:ext cx="772969" cy="369332"/>
            </a:xfrm>
            <a:prstGeom prst="rect">
              <a:avLst/>
            </a:prstGeom>
            <a:noFill/>
          </p:spPr>
          <p:txBody>
            <a:bodyPr wrap="none" rtlCol="0">
              <a:spAutoFit/>
            </a:bodyPr>
            <a:lstStyle/>
            <a:p>
              <a:r>
                <a:rPr kumimoji="1" lang="ja-JP" altLang="en-US" dirty="0">
                  <a:latin typeface="游ゴシック" panose="020B0400000000000000" pitchFamily="50" charset="-128"/>
                  <a:ea typeface="游ゴシック" panose="020B0400000000000000" pitchFamily="50" charset="-128"/>
                  <a:cs typeface="メイリオ" panose="020B0604030504040204" pitchFamily="50" charset="-128"/>
                </a:rPr>
                <a:t>位置</a:t>
              </a:r>
              <a:r>
                <a:rPr kumimoji="1" lang="en-US" altLang="ja-JP" i="1" dirty="0">
                  <a:latin typeface="游ゴシック" panose="020B0400000000000000" pitchFamily="50" charset="-128"/>
                  <a:ea typeface="游ゴシック" panose="020B0400000000000000" pitchFamily="50" charset="-128"/>
                  <a:cs typeface="メイリオ" panose="020B0604030504040204" pitchFamily="50" charset="-128"/>
                </a:rPr>
                <a:t>x</a:t>
              </a:r>
              <a:endParaRPr kumimoji="1" lang="ja-JP" altLang="en-US" i="1" dirty="0">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15" name="テキスト ボックス 114"/>
            <p:cNvSpPr txBox="1"/>
            <p:nvPr/>
          </p:nvSpPr>
          <p:spPr>
            <a:xfrm>
              <a:off x="-12700" y="1503639"/>
              <a:ext cx="415498" cy="369331"/>
            </a:xfrm>
            <a:prstGeom prst="rect">
              <a:avLst/>
            </a:prstGeom>
            <a:noFill/>
          </p:spPr>
          <p:txBody>
            <a:bodyPr wrap="none" rtlCol="0">
              <a:spAutoFit/>
            </a:bodyPr>
            <a:lstStyle/>
            <a:p>
              <a:r>
                <a:rPr lang="ja-JP" altLang="en-US" dirty="0">
                  <a:latin typeface="游ゴシック" panose="020B0400000000000000" pitchFamily="50" charset="-128"/>
                  <a:ea typeface="游ゴシック" panose="020B0400000000000000" pitchFamily="50" charset="-128"/>
                  <a:cs typeface="メイリオ" panose="020B0604030504040204" pitchFamily="50" charset="-128"/>
                </a:rPr>
                <a:t>値</a:t>
              </a:r>
              <a:endParaRPr kumimoji="1" lang="ja-JP" altLang="en-US" dirty="0">
                <a:latin typeface="游ゴシック" panose="020B0400000000000000" pitchFamily="50" charset="-128"/>
                <a:ea typeface="游ゴシック" panose="020B0400000000000000" pitchFamily="50" charset="-128"/>
                <a:cs typeface="メイリオ" panose="020B0604030504040204" pitchFamily="50" charset="-128"/>
              </a:endParaRPr>
            </a:p>
          </p:txBody>
        </p:sp>
      </p:grpSp>
      <p:grpSp>
        <p:nvGrpSpPr>
          <p:cNvPr id="120" name="グループ化 119"/>
          <p:cNvGrpSpPr/>
          <p:nvPr/>
        </p:nvGrpSpPr>
        <p:grpSpPr>
          <a:xfrm>
            <a:off x="6292436" y="4079255"/>
            <a:ext cx="3575648" cy="2103677"/>
            <a:chOff x="5362594" y="1551214"/>
            <a:chExt cx="4362960" cy="2566878"/>
          </a:xfrm>
        </p:grpSpPr>
        <p:grpSp>
          <p:nvGrpSpPr>
            <p:cNvPr id="121" name="グループ化 120"/>
            <p:cNvGrpSpPr/>
            <p:nvPr/>
          </p:nvGrpSpPr>
          <p:grpSpPr>
            <a:xfrm>
              <a:off x="5362594" y="1551214"/>
              <a:ext cx="4362960" cy="2566878"/>
              <a:chOff x="973474" y="1551214"/>
              <a:chExt cx="4362960" cy="2566878"/>
            </a:xfrm>
          </p:grpSpPr>
          <p:sp>
            <p:nvSpPr>
              <p:cNvPr id="128" name="正方形/長方形 127"/>
              <p:cNvSpPr/>
              <p:nvPr/>
            </p:nvSpPr>
            <p:spPr>
              <a:xfrm>
                <a:off x="2405106" y="2715304"/>
                <a:ext cx="240917" cy="917803"/>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29" name="正方形/長方形 128"/>
              <p:cNvSpPr/>
              <p:nvPr/>
            </p:nvSpPr>
            <p:spPr>
              <a:xfrm>
                <a:off x="1683597" y="3587387"/>
                <a:ext cx="240917" cy="45719"/>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30" name="正方形/長方形 129"/>
              <p:cNvSpPr/>
              <p:nvPr/>
            </p:nvSpPr>
            <p:spPr>
              <a:xfrm>
                <a:off x="1924100" y="3587387"/>
                <a:ext cx="240917" cy="45719"/>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31" name="正方形/長方形 130"/>
              <p:cNvSpPr/>
              <p:nvPr/>
            </p:nvSpPr>
            <p:spPr>
              <a:xfrm>
                <a:off x="2164603" y="3174204"/>
                <a:ext cx="240917" cy="458903"/>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32" name="正方形/長方形 131"/>
              <p:cNvSpPr/>
              <p:nvPr/>
            </p:nvSpPr>
            <p:spPr>
              <a:xfrm>
                <a:off x="2645609" y="2256404"/>
                <a:ext cx="240917" cy="1376703"/>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33" name="正方形/長方形 132"/>
              <p:cNvSpPr/>
              <p:nvPr/>
            </p:nvSpPr>
            <p:spPr>
              <a:xfrm>
                <a:off x="2886112" y="2256404"/>
                <a:ext cx="240917" cy="1376703"/>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34" name="正方形/長方形 133"/>
              <p:cNvSpPr/>
              <p:nvPr/>
            </p:nvSpPr>
            <p:spPr>
              <a:xfrm>
                <a:off x="3126615" y="1796144"/>
                <a:ext cx="240917" cy="1836964"/>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35" name="正方形/長方形 134"/>
              <p:cNvSpPr/>
              <p:nvPr/>
            </p:nvSpPr>
            <p:spPr>
              <a:xfrm>
                <a:off x="4088627" y="2256404"/>
                <a:ext cx="240917" cy="1376703"/>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36" name="正方形/長方形 135"/>
              <p:cNvSpPr/>
              <p:nvPr/>
            </p:nvSpPr>
            <p:spPr>
              <a:xfrm>
                <a:off x="3367118" y="1796143"/>
                <a:ext cx="240917" cy="1836964"/>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37" name="正方形/長方形 136"/>
              <p:cNvSpPr/>
              <p:nvPr/>
            </p:nvSpPr>
            <p:spPr>
              <a:xfrm>
                <a:off x="3607621" y="1797504"/>
                <a:ext cx="240917" cy="1835603"/>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38" name="正方形/長方形 137"/>
              <p:cNvSpPr/>
              <p:nvPr/>
            </p:nvSpPr>
            <p:spPr>
              <a:xfrm>
                <a:off x="3848124" y="2256404"/>
                <a:ext cx="240917" cy="1376703"/>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39" name="正方形/長方形 138"/>
              <p:cNvSpPr/>
              <p:nvPr/>
            </p:nvSpPr>
            <p:spPr>
              <a:xfrm>
                <a:off x="4329130" y="2714625"/>
                <a:ext cx="240917" cy="918482"/>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40" name="正方形/長方形 139"/>
              <p:cNvSpPr/>
              <p:nvPr/>
            </p:nvSpPr>
            <p:spPr>
              <a:xfrm>
                <a:off x="4569633" y="2714625"/>
                <a:ext cx="240917" cy="918482"/>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41" name="正方形/長方形 140"/>
              <p:cNvSpPr/>
              <p:nvPr/>
            </p:nvSpPr>
            <p:spPr>
              <a:xfrm>
                <a:off x="4810130" y="3163659"/>
                <a:ext cx="240917" cy="469447"/>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cs typeface="メイリオ" panose="020B0604030504040204" pitchFamily="50" charset="-128"/>
                </a:endParaRPr>
              </a:p>
            </p:txBody>
          </p:sp>
          <p:grpSp>
            <p:nvGrpSpPr>
              <p:cNvPr id="142" name="グループ化 141"/>
              <p:cNvGrpSpPr/>
              <p:nvPr/>
            </p:nvGrpSpPr>
            <p:grpSpPr>
              <a:xfrm>
                <a:off x="973474" y="1551214"/>
                <a:ext cx="4362960" cy="2566878"/>
                <a:chOff x="29426" y="1551214"/>
                <a:chExt cx="4362960" cy="2566878"/>
              </a:xfrm>
            </p:grpSpPr>
            <p:grpSp>
              <p:nvGrpSpPr>
                <p:cNvPr id="159" name="グループ化 158"/>
                <p:cNvGrpSpPr/>
                <p:nvPr/>
              </p:nvGrpSpPr>
              <p:grpSpPr>
                <a:xfrm>
                  <a:off x="734786" y="1551214"/>
                  <a:ext cx="3657600" cy="2081893"/>
                  <a:chOff x="734786" y="1551214"/>
                  <a:chExt cx="3657600" cy="2081893"/>
                </a:xfrm>
              </p:grpSpPr>
              <p:cxnSp>
                <p:nvCxnSpPr>
                  <p:cNvPr id="167" name="直線矢印コネクタ 166"/>
                  <p:cNvCxnSpPr/>
                  <p:nvPr/>
                </p:nvCxnSpPr>
                <p:spPr>
                  <a:xfrm>
                    <a:off x="734786" y="3633107"/>
                    <a:ext cx="3657600" cy="0"/>
                  </a:xfrm>
                  <a:prstGeom prst="straightConnector1">
                    <a:avLst/>
                  </a:prstGeom>
                  <a:ln w="444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68" name="直線矢印コネクタ 167"/>
                  <p:cNvCxnSpPr/>
                  <p:nvPr/>
                </p:nvCxnSpPr>
                <p:spPr>
                  <a:xfrm flipV="1">
                    <a:off x="734786" y="1551214"/>
                    <a:ext cx="0" cy="2081893"/>
                  </a:xfrm>
                  <a:prstGeom prst="straightConnector1">
                    <a:avLst/>
                  </a:prstGeom>
                  <a:ln w="444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grpSp>
            <p:sp>
              <p:nvSpPr>
                <p:cNvPr id="160" name="テキスト ボックス 159"/>
                <p:cNvSpPr txBox="1"/>
                <p:nvPr/>
              </p:nvSpPr>
              <p:spPr>
                <a:xfrm>
                  <a:off x="4011210" y="3667438"/>
                  <a:ext cx="362244" cy="450654"/>
                </a:xfrm>
                <a:prstGeom prst="rect">
                  <a:avLst/>
                </a:prstGeom>
                <a:noFill/>
              </p:spPr>
              <p:txBody>
                <a:bodyPr wrap="none" rtlCol="0">
                  <a:spAutoFit/>
                </a:bodyPr>
                <a:lstStyle/>
                <a:p>
                  <a:r>
                    <a:rPr kumimoji="1" lang="en-US" altLang="ja-JP" i="1" dirty="0">
                      <a:latin typeface="游ゴシック" panose="020B0400000000000000" pitchFamily="50" charset="-128"/>
                      <a:ea typeface="游ゴシック" panose="020B0400000000000000" pitchFamily="50" charset="-128"/>
                      <a:cs typeface="メイリオ" panose="020B0604030504040204" pitchFamily="50" charset="-128"/>
                    </a:rPr>
                    <a:t>x</a:t>
                  </a:r>
                  <a:endParaRPr kumimoji="1" lang="ja-JP" altLang="en-US" i="1" dirty="0">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61" name="テキスト ボックス 160"/>
                <p:cNvSpPr txBox="1"/>
                <p:nvPr/>
              </p:nvSpPr>
              <p:spPr>
                <a:xfrm>
                  <a:off x="29426" y="1580484"/>
                  <a:ext cx="506985" cy="450654"/>
                </a:xfrm>
                <a:prstGeom prst="rect">
                  <a:avLst/>
                </a:prstGeom>
                <a:noFill/>
              </p:spPr>
              <p:txBody>
                <a:bodyPr wrap="none" rtlCol="0">
                  <a:spAutoFit/>
                </a:bodyPr>
                <a:lstStyle/>
                <a:p>
                  <a:r>
                    <a:rPr lang="ja-JP" altLang="en-US" dirty="0">
                      <a:latin typeface="游ゴシック" panose="020B0400000000000000" pitchFamily="50" charset="-128"/>
                      <a:ea typeface="游ゴシック" panose="020B0400000000000000" pitchFamily="50" charset="-128"/>
                      <a:cs typeface="メイリオ" panose="020B0604030504040204" pitchFamily="50" charset="-128"/>
                    </a:rPr>
                    <a:t>値</a:t>
                  </a:r>
                  <a:endParaRPr kumimoji="1" lang="ja-JP" altLang="en-US" dirty="0">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62" name="テキスト ボックス 161"/>
                <p:cNvSpPr txBox="1"/>
                <p:nvPr/>
              </p:nvSpPr>
              <p:spPr>
                <a:xfrm>
                  <a:off x="408825" y="3432456"/>
                  <a:ext cx="364201" cy="413099"/>
                </a:xfrm>
                <a:prstGeom prst="rect">
                  <a:avLst/>
                </a:prstGeom>
                <a:noFill/>
              </p:spPr>
              <p:txBody>
                <a:bodyPr wrap="none" rtlCol="0">
                  <a:spAutoFit/>
                </a:bodyPr>
                <a:lstStyle/>
                <a:p>
                  <a:r>
                    <a:rPr kumimoji="1" lang="en-US" altLang="ja-JP" sz="1600" dirty="0">
                      <a:latin typeface="游ゴシック" panose="020B0400000000000000" pitchFamily="50" charset="-128"/>
                      <a:ea typeface="游ゴシック" panose="020B0400000000000000" pitchFamily="50" charset="-128"/>
                      <a:cs typeface="メイリオ" panose="020B0604030504040204" pitchFamily="50" charset="-128"/>
                    </a:rPr>
                    <a:t>0</a:t>
                  </a:r>
                  <a:endParaRPr kumimoji="1" lang="ja-JP" altLang="en-US" sz="1600" dirty="0">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63" name="テキスト ボックス 162"/>
                <p:cNvSpPr txBox="1"/>
                <p:nvPr/>
              </p:nvSpPr>
              <p:spPr>
                <a:xfrm>
                  <a:off x="408825" y="2975042"/>
                  <a:ext cx="364201" cy="413099"/>
                </a:xfrm>
                <a:prstGeom prst="rect">
                  <a:avLst/>
                </a:prstGeom>
                <a:noFill/>
              </p:spPr>
              <p:txBody>
                <a:bodyPr wrap="none" rtlCol="0">
                  <a:spAutoFit/>
                </a:bodyPr>
                <a:lstStyle/>
                <a:p>
                  <a:r>
                    <a:rPr lang="en-US" altLang="ja-JP" sz="1600" dirty="0">
                      <a:latin typeface="游ゴシック" panose="020B0400000000000000" pitchFamily="50" charset="-128"/>
                      <a:ea typeface="游ゴシック" panose="020B0400000000000000" pitchFamily="50" charset="-128"/>
                      <a:cs typeface="メイリオ" panose="020B0604030504040204" pitchFamily="50" charset="-128"/>
                    </a:rPr>
                    <a:t>1</a:t>
                  </a:r>
                  <a:endParaRPr kumimoji="1" lang="ja-JP" altLang="en-US" sz="1600" dirty="0">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64" name="テキスト ボックス 163"/>
                <p:cNvSpPr txBox="1"/>
                <p:nvPr/>
              </p:nvSpPr>
              <p:spPr>
                <a:xfrm>
                  <a:off x="408825" y="2495053"/>
                  <a:ext cx="364201" cy="413099"/>
                </a:xfrm>
                <a:prstGeom prst="rect">
                  <a:avLst/>
                </a:prstGeom>
                <a:noFill/>
              </p:spPr>
              <p:txBody>
                <a:bodyPr wrap="none" rtlCol="0">
                  <a:spAutoFit/>
                </a:bodyPr>
                <a:lstStyle/>
                <a:p>
                  <a:r>
                    <a:rPr lang="en-US" altLang="ja-JP" sz="1600" dirty="0">
                      <a:latin typeface="游ゴシック" panose="020B0400000000000000" pitchFamily="50" charset="-128"/>
                      <a:ea typeface="游ゴシック" panose="020B0400000000000000" pitchFamily="50" charset="-128"/>
                      <a:cs typeface="メイリオ" panose="020B0604030504040204" pitchFamily="50" charset="-128"/>
                    </a:rPr>
                    <a:t>2</a:t>
                  </a:r>
                  <a:endParaRPr kumimoji="1" lang="ja-JP" altLang="en-US" sz="1600" dirty="0">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65" name="テキスト ボックス 164"/>
                <p:cNvSpPr txBox="1"/>
                <p:nvPr/>
              </p:nvSpPr>
              <p:spPr>
                <a:xfrm>
                  <a:off x="408825" y="2042615"/>
                  <a:ext cx="364201" cy="413099"/>
                </a:xfrm>
                <a:prstGeom prst="rect">
                  <a:avLst/>
                </a:prstGeom>
                <a:noFill/>
              </p:spPr>
              <p:txBody>
                <a:bodyPr wrap="none" rtlCol="0">
                  <a:spAutoFit/>
                </a:bodyPr>
                <a:lstStyle/>
                <a:p>
                  <a:r>
                    <a:rPr lang="en-US" altLang="ja-JP" sz="1600" dirty="0">
                      <a:latin typeface="游ゴシック" panose="020B0400000000000000" pitchFamily="50" charset="-128"/>
                      <a:ea typeface="游ゴシック" panose="020B0400000000000000" pitchFamily="50" charset="-128"/>
                      <a:cs typeface="メイリオ" panose="020B0604030504040204" pitchFamily="50" charset="-128"/>
                    </a:rPr>
                    <a:t>3</a:t>
                  </a:r>
                  <a:endParaRPr kumimoji="1" lang="ja-JP" altLang="en-US" sz="1600" dirty="0">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66" name="テキスト ボックス 165"/>
                <p:cNvSpPr txBox="1"/>
                <p:nvPr/>
              </p:nvSpPr>
              <p:spPr>
                <a:xfrm>
                  <a:off x="408825" y="1598342"/>
                  <a:ext cx="364201" cy="413099"/>
                </a:xfrm>
                <a:prstGeom prst="rect">
                  <a:avLst/>
                </a:prstGeom>
                <a:noFill/>
              </p:spPr>
              <p:txBody>
                <a:bodyPr wrap="none" rtlCol="0">
                  <a:spAutoFit/>
                </a:bodyPr>
                <a:lstStyle/>
                <a:p>
                  <a:r>
                    <a:rPr lang="en-US" altLang="ja-JP" sz="1600" dirty="0">
                      <a:latin typeface="游ゴシック" panose="020B0400000000000000" pitchFamily="50" charset="-128"/>
                      <a:ea typeface="游ゴシック" panose="020B0400000000000000" pitchFamily="50" charset="-128"/>
                      <a:cs typeface="メイリオ" panose="020B0604030504040204" pitchFamily="50" charset="-128"/>
                    </a:rPr>
                    <a:t>4</a:t>
                  </a:r>
                  <a:endParaRPr kumimoji="1" lang="ja-JP" altLang="en-US" sz="1600" dirty="0">
                    <a:latin typeface="游ゴシック" panose="020B0400000000000000" pitchFamily="50" charset="-128"/>
                    <a:ea typeface="游ゴシック" panose="020B0400000000000000" pitchFamily="50" charset="-128"/>
                    <a:cs typeface="メイリオ" panose="020B0604030504040204" pitchFamily="50" charset="-128"/>
                  </a:endParaRPr>
                </a:p>
              </p:txBody>
            </p:sp>
          </p:grpSp>
          <p:grpSp>
            <p:nvGrpSpPr>
              <p:cNvPr id="143" name="グループ化 142"/>
              <p:cNvGrpSpPr/>
              <p:nvPr/>
            </p:nvGrpSpPr>
            <p:grpSpPr>
              <a:xfrm>
                <a:off x="1684657" y="3633106"/>
                <a:ext cx="3366396" cy="67016"/>
                <a:chOff x="1684657" y="3633106"/>
                <a:chExt cx="3366396" cy="134032"/>
              </a:xfrm>
            </p:grpSpPr>
            <p:cxnSp>
              <p:nvCxnSpPr>
                <p:cNvPr id="144" name="直線コネクタ 143"/>
                <p:cNvCxnSpPr/>
                <p:nvPr/>
              </p:nvCxnSpPr>
              <p:spPr>
                <a:xfrm flipH="1">
                  <a:off x="1684657" y="3633106"/>
                  <a:ext cx="1" cy="13403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5" name="直線コネクタ 144"/>
                <p:cNvCxnSpPr/>
                <p:nvPr/>
              </p:nvCxnSpPr>
              <p:spPr>
                <a:xfrm flipH="1">
                  <a:off x="1925160" y="3633106"/>
                  <a:ext cx="1" cy="13403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6" name="直線コネクタ 145"/>
                <p:cNvCxnSpPr/>
                <p:nvPr/>
              </p:nvCxnSpPr>
              <p:spPr>
                <a:xfrm flipH="1">
                  <a:off x="2165662" y="3633106"/>
                  <a:ext cx="1" cy="13403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7" name="直線コネクタ 146"/>
                <p:cNvCxnSpPr/>
                <p:nvPr/>
              </p:nvCxnSpPr>
              <p:spPr>
                <a:xfrm flipH="1">
                  <a:off x="2406165" y="3633106"/>
                  <a:ext cx="1" cy="13403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8" name="直線コネクタ 147"/>
                <p:cNvCxnSpPr/>
                <p:nvPr/>
              </p:nvCxnSpPr>
              <p:spPr>
                <a:xfrm flipH="1">
                  <a:off x="2646668" y="3633106"/>
                  <a:ext cx="1" cy="13403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9" name="直線コネクタ 148"/>
                <p:cNvCxnSpPr/>
                <p:nvPr/>
              </p:nvCxnSpPr>
              <p:spPr>
                <a:xfrm flipH="1">
                  <a:off x="2890988" y="3633106"/>
                  <a:ext cx="1" cy="13403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0" name="直線コネクタ 149"/>
                <p:cNvCxnSpPr/>
                <p:nvPr/>
              </p:nvCxnSpPr>
              <p:spPr>
                <a:xfrm flipH="1">
                  <a:off x="3131491" y="3633106"/>
                  <a:ext cx="1" cy="13403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1" name="直線コネクタ 150"/>
                <p:cNvCxnSpPr/>
                <p:nvPr/>
              </p:nvCxnSpPr>
              <p:spPr>
                <a:xfrm flipH="1">
                  <a:off x="3371993" y="3633106"/>
                  <a:ext cx="1" cy="13403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2" name="直線コネクタ 151"/>
                <p:cNvCxnSpPr/>
                <p:nvPr/>
              </p:nvCxnSpPr>
              <p:spPr>
                <a:xfrm flipH="1">
                  <a:off x="3612496" y="3633106"/>
                  <a:ext cx="1" cy="13403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3" name="直線コネクタ 152"/>
                <p:cNvCxnSpPr/>
                <p:nvPr/>
              </p:nvCxnSpPr>
              <p:spPr>
                <a:xfrm flipH="1">
                  <a:off x="3852999" y="3633106"/>
                  <a:ext cx="1" cy="13403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4" name="直線コネクタ 153"/>
                <p:cNvCxnSpPr/>
                <p:nvPr/>
              </p:nvCxnSpPr>
              <p:spPr>
                <a:xfrm flipH="1">
                  <a:off x="4083810" y="3633106"/>
                  <a:ext cx="1" cy="13403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5" name="直線コネクタ 154"/>
                <p:cNvCxnSpPr/>
                <p:nvPr/>
              </p:nvCxnSpPr>
              <p:spPr>
                <a:xfrm flipH="1">
                  <a:off x="4324313" y="3633106"/>
                  <a:ext cx="1" cy="13403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6" name="直線コネクタ 155"/>
                <p:cNvCxnSpPr/>
                <p:nvPr/>
              </p:nvCxnSpPr>
              <p:spPr>
                <a:xfrm flipH="1">
                  <a:off x="4564816" y="3633106"/>
                  <a:ext cx="1" cy="13403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7" name="直線コネクタ 156"/>
                <p:cNvCxnSpPr/>
                <p:nvPr/>
              </p:nvCxnSpPr>
              <p:spPr>
                <a:xfrm flipH="1">
                  <a:off x="4811190" y="3633106"/>
                  <a:ext cx="1" cy="13403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8" name="直線コネクタ 157"/>
                <p:cNvCxnSpPr/>
                <p:nvPr/>
              </p:nvCxnSpPr>
              <p:spPr>
                <a:xfrm flipH="1">
                  <a:off x="5051052" y="3633106"/>
                  <a:ext cx="1" cy="13403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122" name="グループ化 121"/>
            <p:cNvGrpSpPr/>
            <p:nvPr/>
          </p:nvGrpSpPr>
          <p:grpSpPr>
            <a:xfrm>
              <a:off x="5987715" y="1797504"/>
              <a:ext cx="3640715" cy="1835602"/>
              <a:chOff x="5907477" y="1797504"/>
              <a:chExt cx="160477" cy="1835602"/>
            </a:xfrm>
          </p:grpSpPr>
          <p:cxnSp>
            <p:nvCxnSpPr>
              <p:cNvPr id="123" name="直線コネクタ 122"/>
              <p:cNvCxnSpPr/>
              <p:nvPr/>
            </p:nvCxnSpPr>
            <p:spPr>
              <a:xfrm flipH="1">
                <a:off x="5907477" y="3174204"/>
                <a:ext cx="160477" cy="0"/>
              </a:xfrm>
              <a:prstGeom prst="line">
                <a:avLst/>
              </a:prstGeom>
              <a:ln w="254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24" name="直線コネクタ 123"/>
              <p:cNvCxnSpPr/>
              <p:nvPr/>
            </p:nvCxnSpPr>
            <p:spPr>
              <a:xfrm flipH="1">
                <a:off x="5907477" y="2715304"/>
                <a:ext cx="160477" cy="0"/>
              </a:xfrm>
              <a:prstGeom prst="line">
                <a:avLst/>
              </a:prstGeom>
              <a:ln w="254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25" name="直線コネクタ 124"/>
              <p:cNvCxnSpPr/>
              <p:nvPr/>
            </p:nvCxnSpPr>
            <p:spPr>
              <a:xfrm flipH="1">
                <a:off x="5907477" y="2256404"/>
                <a:ext cx="160477" cy="0"/>
              </a:xfrm>
              <a:prstGeom prst="line">
                <a:avLst/>
              </a:prstGeom>
              <a:ln w="254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26" name="直線コネクタ 125"/>
              <p:cNvCxnSpPr/>
              <p:nvPr/>
            </p:nvCxnSpPr>
            <p:spPr>
              <a:xfrm flipH="1">
                <a:off x="5907477" y="1797504"/>
                <a:ext cx="160477" cy="0"/>
              </a:xfrm>
              <a:prstGeom prst="line">
                <a:avLst/>
              </a:prstGeom>
              <a:ln w="254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27" name="直線コネクタ 126"/>
              <p:cNvCxnSpPr/>
              <p:nvPr/>
            </p:nvCxnSpPr>
            <p:spPr>
              <a:xfrm flipH="1">
                <a:off x="5907477" y="3633106"/>
                <a:ext cx="160477"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169" name="グループ化 168"/>
          <p:cNvGrpSpPr/>
          <p:nvPr/>
        </p:nvGrpSpPr>
        <p:grpSpPr>
          <a:xfrm>
            <a:off x="789780" y="4079255"/>
            <a:ext cx="3509262" cy="2103677"/>
            <a:chOff x="-12700" y="4026778"/>
            <a:chExt cx="3509262" cy="2103677"/>
          </a:xfrm>
        </p:grpSpPr>
        <p:sp>
          <p:nvSpPr>
            <p:cNvPr id="170" name="正方形/長方形 169"/>
            <p:cNvSpPr/>
            <p:nvPr/>
          </p:nvSpPr>
          <p:spPr>
            <a:xfrm>
              <a:off x="985891" y="5128566"/>
              <a:ext cx="197443" cy="604422"/>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71" name="正方形/長方形 170"/>
            <p:cNvSpPr/>
            <p:nvPr/>
          </p:nvSpPr>
          <p:spPr>
            <a:xfrm>
              <a:off x="389136" y="5635968"/>
              <a:ext cx="197443" cy="97019"/>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72" name="正方形/長方形 171"/>
            <p:cNvSpPr/>
            <p:nvPr/>
          </p:nvSpPr>
          <p:spPr>
            <a:xfrm>
              <a:off x="591684" y="5565711"/>
              <a:ext cx="197443" cy="167275"/>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73" name="正方形/長方形 172"/>
            <p:cNvSpPr/>
            <p:nvPr/>
          </p:nvSpPr>
          <p:spPr>
            <a:xfrm>
              <a:off x="788787" y="5429104"/>
              <a:ext cx="197443" cy="303883"/>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74" name="正方形/長方形 173"/>
            <p:cNvSpPr/>
            <p:nvPr/>
          </p:nvSpPr>
          <p:spPr>
            <a:xfrm>
              <a:off x="1182994" y="4785093"/>
              <a:ext cx="197443" cy="947894"/>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75" name="正方形/長方形 174"/>
            <p:cNvSpPr/>
            <p:nvPr/>
          </p:nvSpPr>
          <p:spPr>
            <a:xfrm>
              <a:off x="1380098" y="4453331"/>
              <a:ext cx="197443" cy="1279656"/>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76" name="正方形/長方形 175"/>
            <p:cNvSpPr/>
            <p:nvPr/>
          </p:nvSpPr>
          <p:spPr>
            <a:xfrm>
              <a:off x="1577202" y="4260964"/>
              <a:ext cx="197443" cy="1472024"/>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77" name="正方形/長方形 176"/>
            <p:cNvSpPr/>
            <p:nvPr/>
          </p:nvSpPr>
          <p:spPr>
            <a:xfrm>
              <a:off x="2365616" y="4563648"/>
              <a:ext cx="197443" cy="1169339"/>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78" name="正方形/長方形 177"/>
            <p:cNvSpPr/>
            <p:nvPr/>
          </p:nvSpPr>
          <p:spPr>
            <a:xfrm>
              <a:off x="1774305" y="4289401"/>
              <a:ext cx="197443" cy="1443586"/>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79" name="正方形/長方形 178"/>
            <p:cNvSpPr/>
            <p:nvPr/>
          </p:nvSpPr>
          <p:spPr>
            <a:xfrm>
              <a:off x="1971409" y="4340141"/>
              <a:ext cx="197443" cy="1392846"/>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80" name="正方形/長方形 179"/>
            <p:cNvSpPr/>
            <p:nvPr/>
          </p:nvSpPr>
          <p:spPr>
            <a:xfrm>
              <a:off x="2168512" y="4453331"/>
              <a:ext cx="197443" cy="1279656"/>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81" name="正方形/長方形 180"/>
            <p:cNvSpPr/>
            <p:nvPr/>
          </p:nvSpPr>
          <p:spPr>
            <a:xfrm>
              <a:off x="2562720" y="4785093"/>
              <a:ext cx="197443" cy="947894"/>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82" name="正方形/長方形 181"/>
            <p:cNvSpPr/>
            <p:nvPr/>
          </p:nvSpPr>
          <p:spPr>
            <a:xfrm>
              <a:off x="2759823" y="4963520"/>
              <a:ext cx="197443" cy="769467"/>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83" name="正方形/長方形 182"/>
            <p:cNvSpPr/>
            <p:nvPr/>
          </p:nvSpPr>
          <p:spPr>
            <a:xfrm>
              <a:off x="2956922" y="5348252"/>
              <a:ext cx="197443" cy="384734"/>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cs typeface="メイリオ" panose="020B0604030504040204" pitchFamily="50" charset="-128"/>
              </a:endParaRPr>
            </a:p>
          </p:txBody>
        </p:sp>
        <p:grpSp>
          <p:nvGrpSpPr>
            <p:cNvPr id="184" name="グループ化 183"/>
            <p:cNvGrpSpPr/>
            <p:nvPr/>
          </p:nvGrpSpPr>
          <p:grpSpPr>
            <a:xfrm>
              <a:off x="390677" y="4026778"/>
              <a:ext cx="2997576" cy="1706209"/>
              <a:chOff x="734786" y="1551214"/>
              <a:chExt cx="3657600" cy="2081893"/>
            </a:xfrm>
          </p:grpSpPr>
          <p:cxnSp>
            <p:nvCxnSpPr>
              <p:cNvPr id="207" name="直線矢印コネクタ 206"/>
              <p:cNvCxnSpPr/>
              <p:nvPr/>
            </p:nvCxnSpPr>
            <p:spPr>
              <a:xfrm>
                <a:off x="734786" y="3633107"/>
                <a:ext cx="3657600" cy="0"/>
              </a:xfrm>
              <a:prstGeom prst="straightConnector1">
                <a:avLst/>
              </a:prstGeom>
              <a:ln w="444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08" name="直線矢印コネクタ 207"/>
              <p:cNvCxnSpPr/>
              <p:nvPr/>
            </p:nvCxnSpPr>
            <p:spPr>
              <a:xfrm flipV="1">
                <a:off x="734786" y="1551214"/>
                <a:ext cx="0" cy="2081893"/>
              </a:xfrm>
              <a:prstGeom prst="straightConnector1">
                <a:avLst/>
              </a:prstGeom>
              <a:ln w="444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grpSp>
        <p:sp>
          <p:nvSpPr>
            <p:cNvPr id="185" name="テキスト ボックス 184"/>
            <p:cNvSpPr txBox="1"/>
            <p:nvPr/>
          </p:nvSpPr>
          <p:spPr>
            <a:xfrm>
              <a:off x="3199686" y="5761123"/>
              <a:ext cx="296876" cy="369332"/>
            </a:xfrm>
            <a:prstGeom prst="rect">
              <a:avLst/>
            </a:prstGeom>
            <a:noFill/>
          </p:spPr>
          <p:txBody>
            <a:bodyPr wrap="none" rtlCol="0">
              <a:spAutoFit/>
            </a:bodyPr>
            <a:lstStyle/>
            <a:p>
              <a:r>
                <a:rPr kumimoji="1" lang="en-US" altLang="ja-JP" i="1" dirty="0">
                  <a:latin typeface="游ゴシック" panose="020B0400000000000000" pitchFamily="50" charset="-128"/>
                  <a:ea typeface="游ゴシック" panose="020B0400000000000000" pitchFamily="50" charset="-128"/>
                  <a:cs typeface="メイリオ" panose="020B0604030504040204" pitchFamily="50" charset="-128"/>
                </a:rPr>
                <a:t>x</a:t>
              </a:r>
              <a:endParaRPr kumimoji="1" lang="ja-JP" altLang="en-US" i="1" dirty="0">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86" name="テキスト ボックス 185"/>
            <p:cNvSpPr txBox="1"/>
            <p:nvPr/>
          </p:nvSpPr>
          <p:spPr>
            <a:xfrm>
              <a:off x="-12700" y="4222864"/>
              <a:ext cx="415498" cy="369332"/>
            </a:xfrm>
            <a:prstGeom prst="rect">
              <a:avLst/>
            </a:prstGeom>
            <a:noFill/>
          </p:spPr>
          <p:txBody>
            <a:bodyPr wrap="none" rtlCol="0">
              <a:spAutoFit/>
            </a:bodyPr>
            <a:lstStyle/>
            <a:p>
              <a:r>
                <a:rPr lang="ja-JP" altLang="en-US" dirty="0">
                  <a:latin typeface="游ゴシック" panose="020B0400000000000000" pitchFamily="50" charset="-128"/>
                  <a:ea typeface="游ゴシック" panose="020B0400000000000000" pitchFamily="50" charset="-128"/>
                  <a:cs typeface="メイリオ" panose="020B0604030504040204" pitchFamily="50" charset="-128"/>
                </a:rPr>
                <a:t>値</a:t>
              </a:r>
              <a:endParaRPr kumimoji="1" lang="ja-JP" altLang="en-US" dirty="0">
                <a:latin typeface="游ゴシック" panose="020B0400000000000000" pitchFamily="50" charset="-128"/>
                <a:ea typeface="游ゴシック" panose="020B0400000000000000" pitchFamily="50" charset="-128"/>
                <a:cs typeface="メイリオ" panose="020B0604030504040204" pitchFamily="50" charset="-128"/>
              </a:endParaRPr>
            </a:p>
          </p:txBody>
        </p:sp>
        <p:grpSp>
          <p:nvGrpSpPr>
            <p:cNvPr id="187" name="グループ化 186"/>
            <p:cNvGrpSpPr/>
            <p:nvPr/>
          </p:nvGrpSpPr>
          <p:grpSpPr>
            <a:xfrm>
              <a:off x="395449" y="5732986"/>
              <a:ext cx="2758921" cy="54923"/>
              <a:chOff x="1684657" y="3633106"/>
              <a:chExt cx="3366396" cy="134032"/>
            </a:xfrm>
          </p:grpSpPr>
          <p:cxnSp>
            <p:nvCxnSpPr>
              <p:cNvPr id="192" name="直線コネクタ 191"/>
              <p:cNvCxnSpPr/>
              <p:nvPr/>
            </p:nvCxnSpPr>
            <p:spPr>
              <a:xfrm flipH="1">
                <a:off x="1684657" y="3633106"/>
                <a:ext cx="1" cy="13403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3" name="直線コネクタ 192"/>
              <p:cNvCxnSpPr/>
              <p:nvPr/>
            </p:nvCxnSpPr>
            <p:spPr>
              <a:xfrm flipH="1">
                <a:off x="1925160" y="3633106"/>
                <a:ext cx="1" cy="13403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4" name="直線コネクタ 193"/>
              <p:cNvCxnSpPr/>
              <p:nvPr/>
            </p:nvCxnSpPr>
            <p:spPr>
              <a:xfrm flipH="1">
                <a:off x="2165662" y="3633106"/>
                <a:ext cx="1" cy="13403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5" name="直線コネクタ 194"/>
              <p:cNvCxnSpPr/>
              <p:nvPr/>
            </p:nvCxnSpPr>
            <p:spPr>
              <a:xfrm flipH="1">
                <a:off x="2406165" y="3633106"/>
                <a:ext cx="1" cy="13403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6" name="直線コネクタ 195"/>
              <p:cNvCxnSpPr/>
              <p:nvPr/>
            </p:nvCxnSpPr>
            <p:spPr>
              <a:xfrm flipH="1">
                <a:off x="2646668" y="3633106"/>
                <a:ext cx="1" cy="13403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7" name="直線コネクタ 196"/>
              <p:cNvCxnSpPr/>
              <p:nvPr/>
            </p:nvCxnSpPr>
            <p:spPr>
              <a:xfrm flipH="1">
                <a:off x="2890988" y="3633106"/>
                <a:ext cx="1" cy="13403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8" name="直線コネクタ 197"/>
              <p:cNvCxnSpPr/>
              <p:nvPr/>
            </p:nvCxnSpPr>
            <p:spPr>
              <a:xfrm flipH="1">
                <a:off x="3131491" y="3633106"/>
                <a:ext cx="1" cy="13403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9" name="直線コネクタ 198"/>
              <p:cNvCxnSpPr/>
              <p:nvPr/>
            </p:nvCxnSpPr>
            <p:spPr>
              <a:xfrm flipH="1">
                <a:off x="3371993" y="3633106"/>
                <a:ext cx="1" cy="13403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0" name="直線コネクタ 199"/>
              <p:cNvCxnSpPr/>
              <p:nvPr/>
            </p:nvCxnSpPr>
            <p:spPr>
              <a:xfrm flipH="1">
                <a:off x="3612496" y="3633106"/>
                <a:ext cx="1" cy="13403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1" name="直線コネクタ 200"/>
              <p:cNvCxnSpPr/>
              <p:nvPr/>
            </p:nvCxnSpPr>
            <p:spPr>
              <a:xfrm flipH="1">
                <a:off x="3852999" y="3633106"/>
                <a:ext cx="1" cy="13403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2" name="直線コネクタ 201"/>
              <p:cNvCxnSpPr/>
              <p:nvPr/>
            </p:nvCxnSpPr>
            <p:spPr>
              <a:xfrm flipH="1">
                <a:off x="4083810" y="3633106"/>
                <a:ext cx="1" cy="13403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3" name="直線コネクタ 202"/>
              <p:cNvCxnSpPr/>
              <p:nvPr/>
            </p:nvCxnSpPr>
            <p:spPr>
              <a:xfrm flipH="1">
                <a:off x="4324313" y="3633106"/>
                <a:ext cx="1" cy="13403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4" name="直線コネクタ 203"/>
              <p:cNvCxnSpPr/>
              <p:nvPr/>
            </p:nvCxnSpPr>
            <p:spPr>
              <a:xfrm flipH="1">
                <a:off x="4564816" y="3633106"/>
                <a:ext cx="1" cy="13403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5" name="直線コネクタ 204"/>
              <p:cNvCxnSpPr/>
              <p:nvPr/>
            </p:nvCxnSpPr>
            <p:spPr>
              <a:xfrm flipH="1">
                <a:off x="4811190" y="3633106"/>
                <a:ext cx="1" cy="13403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6" name="直線コネクタ 205"/>
              <p:cNvCxnSpPr/>
              <p:nvPr/>
            </p:nvCxnSpPr>
            <p:spPr>
              <a:xfrm flipH="1">
                <a:off x="5051052" y="3633106"/>
                <a:ext cx="1" cy="13403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8" name="テキスト ボックス 187"/>
            <p:cNvSpPr txBox="1"/>
            <p:nvPr/>
          </p:nvSpPr>
          <p:spPr>
            <a:xfrm>
              <a:off x="2856479" y="5714252"/>
              <a:ext cx="412292" cy="338554"/>
            </a:xfrm>
            <a:prstGeom prst="rect">
              <a:avLst/>
            </a:prstGeom>
            <a:noFill/>
          </p:spPr>
          <p:txBody>
            <a:bodyPr wrap="none" rtlCol="0">
              <a:spAutoFit/>
            </a:bodyPr>
            <a:lstStyle/>
            <a:p>
              <a:r>
                <a:rPr kumimoji="1" lang="en-US" altLang="ja-JP" sz="1600" dirty="0">
                  <a:latin typeface="游ゴシック" panose="020B0400000000000000" pitchFamily="50" charset="-128"/>
                  <a:ea typeface="游ゴシック" panose="020B0400000000000000" pitchFamily="50" charset="-128"/>
                  <a:cs typeface="メイリオ" panose="020B0604030504040204" pitchFamily="50" charset="-128"/>
                </a:rPr>
                <a:t>14</a:t>
              </a:r>
              <a:endParaRPr kumimoji="1" lang="ja-JP" altLang="en-US" sz="1600" dirty="0">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89" name="テキスト ボックス 188"/>
            <p:cNvSpPr txBox="1"/>
            <p:nvPr/>
          </p:nvSpPr>
          <p:spPr>
            <a:xfrm>
              <a:off x="356824" y="5714252"/>
              <a:ext cx="298480" cy="338554"/>
            </a:xfrm>
            <a:prstGeom prst="rect">
              <a:avLst/>
            </a:prstGeom>
            <a:noFill/>
          </p:spPr>
          <p:txBody>
            <a:bodyPr wrap="none" rtlCol="0">
              <a:spAutoFit/>
            </a:bodyPr>
            <a:lstStyle/>
            <a:p>
              <a:r>
                <a:rPr kumimoji="1" lang="en-US" altLang="ja-JP" sz="1600" dirty="0">
                  <a:latin typeface="游ゴシック" panose="020B0400000000000000" pitchFamily="50" charset="-128"/>
                  <a:ea typeface="游ゴシック" panose="020B0400000000000000" pitchFamily="50" charset="-128"/>
                  <a:cs typeface="メイリオ" panose="020B0604030504040204" pitchFamily="50" charset="-128"/>
                </a:rPr>
                <a:t>1</a:t>
              </a:r>
              <a:endParaRPr kumimoji="1" lang="ja-JP" altLang="en-US" sz="1600" dirty="0">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90" name="テキスト ボックス 189"/>
            <p:cNvSpPr txBox="1"/>
            <p:nvPr/>
          </p:nvSpPr>
          <p:spPr>
            <a:xfrm>
              <a:off x="2068070" y="5714252"/>
              <a:ext cx="412292" cy="338554"/>
            </a:xfrm>
            <a:prstGeom prst="rect">
              <a:avLst/>
            </a:prstGeom>
            <a:noFill/>
          </p:spPr>
          <p:txBody>
            <a:bodyPr wrap="none" rtlCol="0">
              <a:spAutoFit/>
            </a:bodyPr>
            <a:lstStyle/>
            <a:p>
              <a:r>
                <a:rPr kumimoji="1" lang="en-US" altLang="ja-JP" sz="1600" dirty="0">
                  <a:latin typeface="游ゴシック" panose="020B0400000000000000" pitchFamily="50" charset="-128"/>
                  <a:ea typeface="游ゴシック" panose="020B0400000000000000" pitchFamily="50" charset="-128"/>
                  <a:cs typeface="メイリオ" panose="020B0604030504040204" pitchFamily="50" charset="-128"/>
                </a:rPr>
                <a:t>10</a:t>
              </a:r>
              <a:endParaRPr kumimoji="1" lang="ja-JP" altLang="en-US" sz="1600" dirty="0">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91" name="テキスト ボックス 190"/>
            <p:cNvSpPr txBox="1"/>
            <p:nvPr/>
          </p:nvSpPr>
          <p:spPr>
            <a:xfrm>
              <a:off x="1109258" y="5714252"/>
              <a:ext cx="298480" cy="338554"/>
            </a:xfrm>
            <a:prstGeom prst="rect">
              <a:avLst/>
            </a:prstGeom>
            <a:noFill/>
          </p:spPr>
          <p:txBody>
            <a:bodyPr wrap="none" rtlCol="0">
              <a:spAutoFit/>
            </a:bodyPr>
            <a:lstStyle/>
            <a:p>
              <a:r>
                <a:rPr kumimoji="1" lang="en-US" altLang="ja-JP" sz="1600" dirty="0">
                  <a:latin typeface="游ゴシック" panose="020B0400000000000000" pitchFamily="50" charset="-128"/>
                  <a:ea typeface="游ゴシック" panose="020B0400000000000000" pitchFamily="50" charset="-128"/>
                  <a:cs typeface="メイリオ" panose="020B0604030504040204" pitchFamily="50" charset="-128"/>
                </a:rPr>
                <a:t>5</a:t>
              </a:r>
              <a:endParaRPr kumimoji="1" lang="ja-JP" altLang="en-US" sz="1600" dirty="0">
                <a:latin typeface="游ゴシック" panose="020B0400000000000000" pitchFamily="50" charset="-128"/>
                <a:ea typeface="游ゴシック" panose="020B0400000000000000" pitchFamily="50" charset="-128"/>
                <a:cs typeface="メイリオ" panose="020B0604030504040204" pitchFamily="50" charset="-128"/>
              </a:endParaRPr>
            </a:p>
          </p:txBody>
        </p:sp>
      </p:grpSp>
      <p:sp>
        <p:nvSpPr>
          <p:cNvPr id="209" name="下矢印 208"/>
          <p:cNvSpPr/>
          <p:nvPr/>
        </p:nvSpPr>
        <p:spPr>
          <a:xfrm>
            <a:off x="1978237" y="3543463"/>
            <a:ext cx="520700" cy="546100"/>
          </a:xfrm>
          <a:prstGeom prst="down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210" name="テキスト ボックス 209"/>
          <p:cNvSpPr txBox="1"/>
          <p:nvPr/>
        </p:nvSpPr>
        <p:spPr>
          <a:xfrm>
            <a:off x="1243408" y="3576870"/>
            <a:ext cx="3775393" cy="400110"/>
          </a:xfrm>
          <a:prstGeom prst="rect">
            <a:avLst/>
          </a:prstGeom>
          <a:noFill/>
        </p:spPr>
        <p:txBody>
          <a:bodyPr wrap="none" rtlCol="0">
            <a:spAutoFit/>
          </a:bodyPr>
          <a:lstStyle/>
          <a:p>
            <a:r>
              <a:rPr kumimoji="1" lang="ja-JP" altLang="en-US" sz="2000" dirty="0">
                <a:latin typeface="游ゴシック" panose="020B0400000000000000" pitchFamily="50" charset="-128"/>
                <a:ea typeface="游ゴシック" panose="020B0400000000000000" pitchFamily="50" charset="-128"/>
                <a:cs typeface="メイリオ" panose="020B0604030504040204" pitchFamily="50" charset="-128"/>
              </a:rPr>
              <a:t>標本化：空間を等間隔に区切る</a:t>
            </a:r>
            <a:endParaRPr kumimoji="1" lang="en-US" altLang="ja-JP" sz="2000" dirty="0">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211" name="下矢印 210"/>
          <p:cNvSpPr/>
          <p:nvPr/>
        </p:nvSpPr>
        <p:spPr>
          <a:xfrm rot="16200000">
            <a:off x="5282160" y="4418718"/>
            <a:ext cx="520700" cy="878380"/>
          </a:xfrm>
          <a:prstGeom prst="down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212" name="テキスト ボックス 211"/>
          <p:cNvSpPr txBox="1"/>
          <p:nvPr/>
        </p:nvSpPr>
        <p:spPr>
          <a:xfrm>
            <a:off x="5103320" y="4316948"/>
            <a:ext cx="861774" cy="400110"/>
          </a:xfrm>
          <a:prstGeom prst="rect">
            <a:avLst/>
          </a:prstGeom>
          <a:noFill/>
        </p:spPr>
        <p:txBody>
          <a:bodyPr wrap="none" lIns="0" rtlCol="0">
            <a:spAutoFit/>
          </a:bodyPr>
          <a:lstStyle/>
          <a:p>
            <a:r>
              <a:rPr kumimoji="1" lang="ja-JP" altLang="en-US" sz="2000" dirty="0">
                <a:latin typeface="游ゴシック" panose="020B0400000000000000" pitchFamily="50" charset="-128"/>
                <a:ea typeface="游ゴシック" panose="020B0400000000000000" pitchFamily="50" charset="-128"/>
                <a:cs typeface="メイリオ" panose="020B0604030504040204" pitchFamily="50" charset="-128"/>
              </a:rPr>
              <a:t>量子化</a:t>
            </a:r>
            <a:endParaRPr kumimoji="1" lang="en-US" altLang="ja-JP" sz="2000" dirty="0">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213" name="正方形/長方形 212"/>
          <p:cNvSpPr/>
          <p:nvPr/>
        </p:nvSpPr>
        <p:spPr>
          <a:xfrm>
            <a:off x="5656482" y="1440848"/>
            <a:ext cx="7284818" cy="2031325"/>
          </a:xfrm>
          <a:prstGeom prst="rect">
            <a:avLst/>
          </a:prstGeom>
        </p:spPr>
        <p:txBody>
          <a:bodyPr wrap="square">
            <a:spAutoFit/>
          </a:bodyPr>
          <a:lstStyle/>
          <a:p>
            <a:pPr>
              <a:spcBef>
                <a:spcPts val="1200"/>
              </a:spcBef>
            </a:pPr>
            <a:r>
              <a:rPr lang="ja-JP" altLang="en-US" sz="2800" b="1" dirty="0">
                <a:latin typeface="游ゴシック" panose="020B0400000000000000" pitchFamily="50" charset="-128"/>
                <a:ea typeface="游ゴシック" panose="020B0400000000000000" pitchFamily="50" charset="-128"/>
                <a:cs typeface="メイリオ" panose="020B0604030504040204" pitchFamily="50" charset="-128"/>
              </a:rPr>
              <a:t>標本化</a:t>
            </a:r>
            <a:r>
              <a:rPr lang="en-US" altLang="ja-JP" sz="2800" dirty="0">
                <a:latin typeface="游ゴシック" panose="020B0400000000000000" pitchFamily="50" charset="-128"/>
                <a:ea typeface="游ゴシック" panose="020B0400000000000000" pitchFamily="50" charset="-128"/>
                <a:cs typeface="メイリオ" panose="020B0604030504040204" pitchFamily="50" charset="-128"/>
              </a:rPr>
              <a:t> (sampling):  </a:t>
            </a:r>
            <a:r>
              <a:rPr lang="ja-JP" altLang="en-US" sz="2800" dirty="0">
                <a:latin typeface="游ゴシック" panose="020B0400000000000000" pitchFamily="50" charset="-128"/>
                <a:ea typeface="游ゴシック" panose="020B0400000000000000" pitchFamily="50" charset="-128"/>
                <a:cs typeface="メイリオ" panose="020B0604030504040204" pitchFamily="50" charset="-128"/>
              </a:rPr>
              <a:t>空間の離散化</a:t>
            </a:r>
            <a:endParaRPr lang="en-US" altLang="ja-JP" sz="2800" dirty="0">
              <a:latin typeface="游ゴシック" panose="020B0400000000000000" pitchFamily="50" charset="-128"/>
              <a:ea typeface="游ゴシック" panose="020B0400000000000000" pitchFamily="50" charset="-128"/>
              <a:cs typeface="メイリオ" panose="020B0604030504040204" pitchFamily="50" charset="-128"/>
            </a:endParaRPr>
          </a:p>
          <a:p>
            <a:pPr>
              <a:spcBef>
                <a:spcPts val="1200"/>
              </a:spcBef>
            </a:pPr>
            <a:r>
              <a:rPr lang="ja-JP" altLang="en-US" sz="2000" dirty="0">
                <a:latin typeface="游ゴシック" panose="020B0400000000000000" pitchFamily="50" charset="-128"/>
                <a:ea typeface="游ゴシック" panose="020B0400000000000000" pitchFamily="50" charset="-128"/>
                <a:cs typeface="メイリオ" panose="020B0604030504040204" pitchFamily="50" charset="-128"/>
              </a:rPr>
              <a:t>等間隔の標本点を画素と呼ぶ</a:t>
            </a:r>
            <a:endParaRPr lang="en-US" altLang="ja-JP" sz="2000" dirty="0">
              <a:latin typeface="游ゴシック" panose="020B0400000000000000" pitchFamily="50" charset="-128"/>
              <a:ea typeface="游ゴシック" panose="020B0400000000000000" pitchFamily="50" charset="-128"/>
              <a:cs typeface="メイリオ" panose="020B0604030504040204" pitchFamily="50" charset="-128"/>
            </a:endParaRPr>
          </a:p>
          <a:p>
            <a:pPr>
              <a:spcBef>
                <a:spcPts val="1200"/>
              </a:spcBef>
            </a:pPr>
            <a:r>
              <a:rPr lang="ja-JP" altLang="en-US" sz="2800" b="1" dirty="0">
                <a:latin typeface="游ゴシック" panose="020B0400000000000000" pitchFamily="50" charset="-128"/>
                <a:ea typeface="游ゴシック" panose="020B0400000000000000" pitchFamily="50" charset="-128"/>
                <a:cs typeface="メイリオ" panose="020B0604030504040204" pitchFamily="50" charset="-128"/>
              </a:rPr>
              <a:t>量子化</a:t>
            </a:r>
            <a:r>
              <a:rPr lang="ja-JP" altLang="en-US" sz="2800" dirty="0">
                <a:latin typeface="游ゴシック" panose="020B0400000000000000" pitchFamily="50" charset="-128"/>
                <a:ea typeface="游ゴシック" panose="020B0400000000000000" pitchFamily="50" charset="-128"/>
                <a:cs typeface="メイリオ" panose="020B0604030504040204" pitchFamily="50" charset="-128"/>
              </a:rPr>
              <a:t> </a:t>
            </a:r>
            <a:r>
              <a:rPr lang="en-US" altLang="ja-JP" sz="2800" dirty="0">
                <a:latin typeface="游ゴシック" panose="020B0400000000000000" pitchFamily="50" charset="-128"/>
                <a:ea typeface="游ゴシック" panose="020B0400000000000000" pitchFamily="50" charset="-128"/>
                <a:cs typeface="メイリオ" panose="020B0604030504040204" pitchFamily="50" charset="-128"/>
              </a:rPr>
              <a:t>(quantization): </a:t>
            </a:r>
            <a:r>
              <a:rPr lang="ja-JP" altLang="en-US" sz="2800" dirty="0">
                <a:latin typeface="游ゴシック" panose="020B0400000000000000" pitchFamily="50" charset="-128"/>
                <a:ea typeface="游ゴシック" panose="020B0400000000000000" pitchFamily="50" charset="-128"/>
                <a:cs typeface="メイリオ" panose="020B0604030504040204" pitchFamily="50" charset="-128"/>
              </a:rPr>
              <a:t>値の離散化</a:t>
            </a:r>
            <a:endParaRPr lang="en-US" altLang="ja-JP" sz="2800" dirty="0">
              <a:latin typeface="游ゴシック" panose="020B0400000000000000" pitchFamily="50" charset="-128"/>
              <a:ea typeface="游ゴシック" panose="020B0400000000000000" pitchFamily="50" charset="-128"/>
              <a:cs typeface="メイリオ" panose="020B0604030504040204" pitchFamily="50" charset="-128"/>
            </a:endParaRPr>
          </a:p>
          <a:p>
            <a:pPr>
              <a:spcBef>
                <a:spcPts val="1200"/>
              </a:spcBef>
            </a:pPr>
            <a:r>
              <a:rPr lang="ja-JP" altLang="en-US" sz="2000" dirty="0">
                <a:latin typeface="游ゴシック" panose="020B0400000000000000" pitchFamily="50" charset="-128"/>
                <a:ea typeface="游ゴシック" panose="020B0400000000000000" pitchFamily="50" charset="-128"/>
                <a:cs typeface="メイリオ" panose="020B0604030504040204" pitchFamily="50" charset="-128"/>
              </a:rPr>
              <a:t>画素が保持する値の数を階調数と呼ぶ</a:t>
            </a:r>
          </a:p>
        </p:txBody>
      </p:sp>
      <p:sp>
        <p:nvSpPr>
          <p:cNvPr id="214" name="テキスト ボックス 213"/>
          <p:cNvSpPr txBox="1"/>
          <p:nvPr/>
        </p:nvSpPr>
        <p:spPr>
          <a:xfrm>
            <a:off x="8751303" y="3819465"/>
            <a:ext cx="2066591" cy="707886"/>
          </a:xfrm>
          <a:prstGeom prst="rect">
            <a:avLst/>
          </a:prstGeom>
          <a:noFill/>
        </p:spPr>
        <p:txBody>
          <a:bodyPr wrap="none" rtlCol="0">
            <a:spAutoFit/>
          </a:bodyPr>
          <a:lstStyle/>
          <a:p>
            <a:pPr algn="r"/>
            <a:r>
              <a:rPr lang="ja-JP" altLang="en-US" sz="2000" dirty="0">
                <a:latin typeface="游ゴシック" panose="020B0400000000000000" pitchFamily="50" charset="-128"/>
                <a:ea typeface="游ゴシック" panose="020B0400000000000000" pitchFamily="50" charset="-128"/>
                <a:cs typeface="メイリオ" panose="020B0604030504040204" pitchFamily="50" charset="-128"/>
              </a:rPr>
              <a:t>デジタルデータ </a:t>
            </a:r>
            <a:endParaRPr lang="en-US" altLang="ja-JP" sz="2000" dirty="0">
              <a:latin typeface="游ゴシック" panose="020B0400000000000000" pitchFamily="50" charset="-128"/>
              <a:ea typeface="游ゴシック" panose="020B0400000000000000" pitchFamily="50" charset="-128"/>
              <a:cs typeface="メイリオ" panose="020B0604030504040204" pitchFamily="50" charset="-128"/>
            </a:endParaRPr>
          </a:p>
          <a:p>
            <a:pPr algn="r"/>
            <a:r>
              <a:rPr lang="en-US" altLang="ja-JP" sz="2000" dirty="0">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2000" dirty="0">
                <a:latin typeface="游ゴシック" panose="020B0400000000000000" pitchFamily="50" charset="-128"/>
                <a:ea typeface="游ゴシック" panose="020B0400000000000000" pitchFamily="50" charset="-128"/>
                <a:cs typeface="メイリオ" panose="020B0604030504040204" pitchFamily="50" charset="-128"/>
              </a:rPr>
              <a:t>画像</a:t>
            </a:r>
            <a:r>
              <a:rPr lang="en-US" altLang="ja-JP" sz="2000" dirty="0">
                <a:latin typeface="游ゴシック" panose="020B0400000000000000" pitchFamily="50" charset="-128"/>
                <a:ea typeface="游ゴシック" panose="020B0400000000000000" pitchFamily="50" charset="-128"/>
                <a:cs typeface="メイリオ" panose="020B0604030504040204" pitchFamily="50" charset="-128"/>
              </a:rPr>
              <a:t>)</a:t>
            </a:r>
            <a:endParaRPr kumimoji="1" lang="ja-JP" altLang="en-US" sz="2000" dirty="0">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216" name="タイトル 1"/>
          <p:cNvSpPr>
            <a:spLocks noGrp="1"/>
          </p:cNvSpPr>
          <p:nvPr>
            <p:ph type="title"/>
          </p:nvPr>
        </p:nvSpPr>
        <p:spPr>
          <a:xfrm>
            <a:off x="977281" y="365126"/>
            <a:ext cx="10109819" cy="733270"/>
          </a:xfrm>
        </p:spPr>
        <p:txBody>
          <a:bodyPr/>
          <a:lstStyle/>
          <a:p>
            <a:r>
              <a:rPr lang="ja-JP" altLang="en-US" dirty="0">
                <a:latin typeface="游ゴシック" panose="020B0400000000000000" pitchFamily="50" charset="-128"/>
                <a:ea typeface="游ゴシック" panose="020B0400000000000000" pitchFamily="50" charset="-128"/>
              </a:rPr>
              <a:t>標本化と量子化</a:t>
            </a:r>
            <a:endParaRPr kumimoji="1" lang="ja-JP" altLang="en-US" dirty="0">
              <a:latin typeface="游ゴシック" panose="020B0400000000000000" pitchFamily="50" charset="-128"/>
              <a:ea typeface="游ゴシック" panose="020B0400000000000000" pitchFamily="50" charset="-128"/>
            </a:endParaRPr>
          </a:p>
        </p:txBody>
      </p:sp>
      <p:sp>
        <p:nvSpPr>
          <p:cNvPr id="218" name="テキスト ボックス 217"/>
          <p:cNvSpPr txBox="1"/>
          <p:nvPr/>
        </p:nvSpPr>
        <p:spPr>
          <a:xfrm>
            <a:off x="753478" y="6105465"/>
            <a:ext cx="4031873" cy="707886"/>
          </a:xfrm>
          <a:prstGeom prst="rect">
            <a:avLst/>
          </a:prstGeom>
          <a:noFill/>
        </p:spPr>
        <p:txBody>
          <a:bodyPr wrap="none" rtlCol="0">
            <a:spAutoFit/>
          </a:bodyPr>
          <a:lstStyle/>
          <a:p>
            <a:r>
              <a:rPr lang="ja-JP" altLang="en-US" sz="2000" dirty="0">
                <a:latin typeface="游ゴシック" panose="020B0400000000000000" pitchFamily="50" charset="-128"/>
                <a:ea typeface="游ゴシック" panose="020B0400000000000000" pitchFamily="50" charset="-128"/>
                <a:cs typeface="メイリオ" panose="020B0604030504040204" pitchFamily="50" charset="-128"/>
              </a:rPr>
              <a:t>標本点の間隔 </a:t>
            </a:r>
            <a:r>
              <a:rPr lang="en-US" altLang="ja-JP" sz="2000" dirty="0">
                <a:latin typeface="游ゴシック" panose="020B0400000000000000" pitchFamily="50" charset="-128"/>
                <a:ea typeface="游ゴシック" panose="020B0400000000000000" pitchFamily="50" charset="-128"/>
                <a:cs typeface="メイリオ" panose="020B0604030504040204" pitchFamily="50" charset="-128"/>
              </a:rPr>
              <a:t>: </a:t>
            </a:r>
            <a:r>
              <a:rPr lang="ja-JP" altLang="en-US" sz="2000" b="1" dirty="0">
                <a:latin typeface="游ゴシック" panose="020B0400000000000000" pitchFamily="50" charset="-128"/>
                <a:ea typeface="游ゴシック" panose="020B0400000000000000" pitchFamily="50" charset="-128"/>
                <a:cs typeface="メイリオ" panose="020B0604030504040204" pitchFamily="50" charset="-128"/>
              </a:rPr>
              <a:t>標本化間隔</a:t>
            </a:r>
            <a:endParaRPr lang="en-US" altLang="ja-JP" sz="2000" dirty="0">
              <a:latin typeface="游ゴシック" panose="020B0400000000000000" pitchFamily="50" charset="-128"/>
              <a:ea typeface="游ゴシック" panose="020B0400000000000000" pitchFamily="50" charset="-128"/>
              <a:cs typeface="メイリオ" panose="020B0604030504040204" pitchFamily="50" charset="-128"/>
            </a:endParaRPr>
          </a:p>
          <a:p>
            <a:r>
              <a:rPr kumimoji="1" lang="ja-JP" altLang="en-US" sz="2000" dirty="0">
                <a:latin typeface="游ゴシック" panose="020B0400000000000000" pitchFamily="50" charset="-128"/>
                <a:ea typeface="游ゴシック" panose="020B0400000000000000" pitchFamily="50" charset="-128"/>
                <a:cs typeface="メイリオ" panose="020B0604030504040204" pitchFamily="50" charset="-128"/>
              </a:rPr>
              <a:t>画像の場合，標本点が画素に対応</a:t>
            </a:r>
          </a:p>
        </p:txBody>
      </p:sp>
      <p:sp>
        <p:nvSpPr>
          <p:cNvPr id="219" name="テキスト ボックス 218"/>
          <p:cNvSpPr txBox="1"/>
          <p:nvPr/>
        </p:nvSpPr>
        <p:spPr>
          <a:xfrm>
            <a:off x="6465303" y="6308665"/>
            <a:ext cx="5806072" cy="400110"/>
          </a:xfrm>
          <a:prstGeom prst="rect">
            <a:avLst/>
          </a:prstGeom>
          <a:noFill/>
        </p:spPr>
        <p:txBody>
          <a:bodyPr wrap="square" rtlCol="0">
            <a:spAutoFit/>
          </a:bodyPr>
          <a:lstStyle/>
          <a:p>
            <a:r>
              <a:rPr lang="ja-JP" altLang="en-US" sz="2000" dirty="0">
                <a:latin typeface="游ゴシック" panose="020B0400000000000000" pitchFamily="50" charset="-128"/>
                <a:ea typeface="游ゴシック" panose="020B0400000000000000" pitchFamily="50" charset="-128"/>
                <a:cs typeface="メイリオ" panose="020B0604030504040204" pitchFamily="50" charset="-128"/>
              </a:rPr>
              <a:t>各画素がとる値の数 </a:t>
            </a:r>
            <a:r>
              <a:rPr lang="en-US" altLang="ja-JP" sz="2000" dirty="0">
                <a:latin typeface="游ゴシック" panose="020B0400000000000000" pitchFamily="50" charset="-128"/>
                <a:ea typeface="游ゴシック" panose="020B0400000000000000" pitchFamily="50" charset="-128"/>
                <a:cs typeface="メイリオ" panose="020B0604030504040204" pitchFamily="50" charset="-128"/>
              </a:rPr>
              <a:t>: </a:t>
            </a:r>
            <a:r>
              <a:rPr lang="ja-JP" altLang="en-US" sz="2000" b="1" dirty="0">
                <a:latin typeface="游ゴシック" panose="020B0400000000000000" pitchFamily="50" charset="-128"/>
                <a:ea typeface="游ゴシック" panose="020B0400000000000000" pitchFamily="50" charset="-128"/>
                <a:cs typeface="メイリオ" panose="020B0604030504040204" pitchFamily="50" charset="-128"/>
              </a:rPr>
              <a:t>階調数・量子化レベル</a:t>
            </a:r>
            <a:endParaRPr kumimoji="1" lang="ja-JP" altLang="en-US" sz="2000" dirty="0">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09" name="テキスト ボックス 108"/>
          <p:cNvSpPr txBox="1"/>
          <p:nvPr/>
        </p:nvSpPr>
        <p:spPr>
          <a:xfrm>
            <a:off x="4792287" y="5078813"/>
            <a:ext cx="1374735" cy="707886"/>
          </a:xfrm>
          <a:prstGeom prst="rect">
            <a:avLst/>
          </a:prstGeom>
          <a:noFill/>
        </p:spPr>
        <p:txBody>
          <a:bodyPr wrap="none" lIns="0" rtlCol="0">
            <a:spAutoFit/>
          </a:bodyPr>
          <a:lstStyle/>
          <a:p>
            <a:pPr algn="ctr"/>
            <a:r>
              <a:rPr lang="ja-JP" altLang="en-US" sz="2000" dirty="0">
                <a:latin typeface="游ゴシック" panose="020B0400000000000000" pitchFamily="50" charset="-128"/>
                <a:ea typeface="游ゴシック" panose="020B0400000000000000" pitchFamily="50" charset="-128"/>
                <a:cs typeface="メイリオ" panose="020B0604030504040204" pitchFamily="50" charset="-128"/>
              </a:rPr>
              <a:t>値を等間隔</a:t>
            </a:r>
            <a:endParaRPr lang="en-US" altLang="ja-JP" sz="2000" dirty="0">
              <a:latin typeface="游ゴシック" panose="020B0400000000000000" pitchFamily="50" charset="-128"/>
              <a:ea typeface="游ゴシック" panose="020B0400000000000000" pitchFamily="50" charset="-128"/>
              <a:cs typeface="メイリオ" panose="020B0604030504040204" pitchFamily="50" charset="-128"/>
            </a:endParaRPr>
          </a:p>
          <a:p>
            <a:pPr algn="ctr"/>
            <a:r>
              <a:rPr lang="ja-JP" altLang="en-US" sz="2000" dirty="0">
                <a:latin typeface="游ゴシック" panose="020B0400000000000000" pitchFamily="50" charset="-128"/>
                <a:ea typeface="游ゴシック" panose="020B0400000000000000" pitchFamily="50" charset="-128"/>
                <a:cs typeface="メイリオ" panose="020B0604030504040204" pitchFamily="50" charset="-128"/>
              </a:rPr>
              <a:t>に区切る</a:t>
            </a:r>
            <a:endParaRPr kumimoji="1" lang="en-US" altLang="ja-JP" sz="2000" dirty="0">
              <a:latin typeface="游ゴシック" panose="020B0400000000000000" pitchFamily="50" charset="-128"/>
              <a:ea typeface="游ゴシック" panose="020B0400000000000000" pitchFamily="50" charset="-128"/>
              <a:cs typeface="メイリオ" panose="020B0604030504040204" pitchFamily="50" charset="-128"/>
            </a:endParaRPr>
          </a:p>
        </p:txBody>
      </p:sp>
    </p:spTree>
    <p:extLst>
      <p:ext uri="{BB962C8B-B14F-4D97-AF65-F5344CB8AC3E}">
        <p14:creationId xmlns:p14="http://schemas.microsoft.com/office/powerpoint/2010/main" val="2282077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83220" y="352426"/>
            <a:ext cx="11708780" cy="733270"/>
          </a:xfrm>
        </p:spPr>
        <p:txBody>
          <a:bodyPr>
            <a:normAutofit/>
          </a:bodyPr>
          <a:lstStyle/>
          <a:p>
            <a:r>
              <a:rPr lang="ja-JP" altLang="en-US" sz="3200" dirty="0"/>
              <a:t>練習 </a:t>
            </a:r>
            <a:r>
              <a:rPr lang="en-US" altLang="ja-JP" sz="3200" dirty="0"/>
              <a:t>: </a:t>
            </a:r>
            <a:r>
              <a:rPr lang="ja-JP" altLang="en-US" sz="3200" dirty="0"/>
              <a:t>関数の標本化・量子化</a:t>
            </a:r>
            <a:endParaRPr kumimoji="1" lang="ja-JP" altLang="en-US" sz="3200" dirty="0"/>
          </a:p>
        </p:txBody>
      </p:sp>
      <mc:AlternateContent xmlns:mc="http://schemas.openxmlformats.org/markup-compatibility/2006" xmlns:a14="http://schemas.microsoft.com/office/drawing/2010/main">
        <mc:Choice Requires="a14">
          <p:sp>
            <p:nvSpPr>
              <p:cNvPr id="3" name="コンテンツ プレースホルダー 2"/>
              <p:cNvSpPr>
                <a:spLocks noGrp="1"/>
              </p:cNvSpPr>
              <p:nvPr>
                <p:ph idx="1"/>
              </p:nvPr>
            </p:nvSpPr>
            <p:spPr>
              <a:xfrm>
                <a:off x="483220" y="1433287"/>
                <a:ext cx="10998819" cy="1616528"/>
              </a:xfrm>
            </p:spPr>
            <p:txBody>
              <a:bodyPr>
                <a:noAutofit/>
              </a:bodyPr>
              <a:lstStyle/>
              <a:p>
                <a:pPr marL="0" indent="0">
                  <a:lnSpc>
                    <a:spcPct val="100000"/>
                  </a:lnSpc>
                  <a:spcBef>
                    <a:spcPts val="600"/>
                  </a:spcBef>
                  <a:buNone/>
                </a:pPr>
                <a:r>
                  <a:rPr lang="ja-JP" altLang="en-US" sz="2000" dirty="0">
                    <a:solidFill>
                      <a:schemeClr val="tx1"/>
                    </a:solidFill>
                  </a:rPr>
                  <a:t>関数 </a:t>
                </a:r>
                <a14:m>
                  <m:oMath xmlns:m="http://schemas.openxmlformats.org/officeDocument/2006/math">
                    <m:r>
                      <a:rPr lang="en-US" altLang="ja-JP" sz="2000" b="0" i="1" smtClean="0">
                        <a:solidFill>
                          <a:schemeClr val="tx1"/>
                        </a:solidFill>
                        <a:latin typeface="Cambria Math" panose="02040503050406030204" pitchFamily="18" charset="0"/>
                      </a:rPr>
                      <m:t>𝑓</m:t>
                    </m:r>
                    <m:d>
                      <m:dPr>
                        <m:ctrlPr>
                          <a:rPr lang="en-US" altLang="ja-JP" sz="2000" b="0" i="1" smtClean="0">
                            <a:solidFill>
                              <a:schemeClr val="tx1"/>
                            </a:solidFill>
                            <a:latin typeface="Cambria Math" panose="02040503050406030204" pitchFamily="18" charset="0"/>
                          </a:rPr>
                        </m:ctrlPr>
                      </m:dPr>
                      <m:e>
                        <m:r>
                          <a:rPr lang="en-US" altLang="ja-JP" sz="2000" b="0" i="1" smtClean="0">
                            <a:solidFill>
                              <a:schemeClr val="tx1"/>
                            </a:solidFill>
                            <a:latin typeface="Cambria Math" panose="02040503050406030204" pitchFamily="18" charset="0"/>
                          </a:rPr>
                          <m:t>𝑥</m:t>
                        </m:r>
                      </m:e>
                    </m:d>
                    <m:r>
                      <a:rPr lang="en-US" altLang="ja-JP" sz="2000" b="0" i="1" smtClean="0">
                        <a:solidFill>
                          <a:schemeClr val="tx1"/>
                        </a:solidFill>
                        <a:latin typeface="Cambria Math" panose="02040503050406030204" pitchFamily="18" charset="0"/>
                      </a:rPr>
                      <m:t>=</m:t>
                    </m:r>
                    <m:sSup>
                      <m:sSupPr>
                        <m:ctrlPr>
                          <a:rPr lang="en-US" altLang="ja-JP" sz="2000" b="0" i="1" smtClean="0">
                            <a:solidFill>
                              <a:schemeClr val="tx1"/>
                            </a:solidFill>
                            <a:latin typeface="Cambria Math" panose="02040503050406030204" pitchFamily="18" charset="0"/>
                          </a:rPr>
                        </m:ctrlPr>
                      </m:sSupPr>
                      <m:e>
                        <m:r>
                          <a:rPr lang="en-US" altLang="ja-JP" sz="2000" b="0" i="1" smtClean="0">
                            <a:solidFill>
                              <a:schemeClr val="tx1"/>
                            </a:solidFill>
                            <a:latin typeface="Cambria Math" panose="02040503050406030204" pitchFamily="18" charset="0"/>
                          </a:rPr>
                          <m:t>−</m:t>
                        </m:r>
                        <m:r>
                          <a:rPr lang="en-US" altLang="ja-JP" sz="2000" b="0" i="1" smtClean="0">
                            <a:solidFill>
                              <a:schemeClr val="tx1"/>
                            </a:solidFill>
                            <a:latin typeface="Cambria Math" panose="02040503050406030204" pitchFamily="18" charset="0"/>
                          </a:rPr>
                          <m:t>𝑥</m:t>
                        </m:r>
                      </m:e>
                      <m:sup>
                        <m:r>
                          <a:rPr lang="en-US" altLang="ja-JP" sz="2000" b="0" i="1" smtClean="0">
                            <a:solidFill>
                              <a:schemeClr val="tx1"/>
                            </a:solidFill>
                            <a:latin typeface="Cambria Math" panose="02040503050406030204" pitchFamily="18" charset="0"/>
                          </a:rPr>
                          <m:t>2</m:t>
                        </m:r>
                      </m:sup>
                    </m:sSup>
                    <m:r>
                      <a:rPr lang="en-US" altLang="ja-JP" sz="2000" b="0" i="1" smtClean="0">
                        <a:solidFill>
                          <a:schemeClr val="tx1"/>
                        </a:solidFill>
                        <a:latin typeface="Cambria Math" panose="02040503050406030204" pitchFamily="18" charset="0"/>
                      </a:rPr>
                      <m:t>+5</m:t>
                    </m:r>
                    <m:r>
                      <a:rPr lang="en-US" altLang="ja-JP" sz="2000" b="0" i="1" smtClean="0">
                        <a:solidFill>
                          <a:schemeClr val="tx1"/>
                        </a:solidFill>
                        <a:latin typeface="Cambria Math" panose="02040503050406030204" pitchFamily="18" charset="0"/>
                      </a:rPr>
                      <m:t>𝑥</m:t>
                    </m:r>
                    <m:r>
                      <a:rPr lang="en-US" altLang="ja-JP" sz="2000" b="0" i="1" smtClean="0">
                        <a:solidFill>
                          <a:schemeClr val="tx1"/>
                        </a:solidFill>
                        <a:latin typeface="Cambria Math" panose="02040503050406030204" pitchFamily="18" charset="0"/>
                      </a:rPr>
                      <m:t> </m:t>
                    </m:r>
                  </m:oMath>
                </a14:m>
                <a:r>
                  <a:rPr kumimoji="1" lang="ja-JP" altLang="en-US" sz="2000" dirty="0">
                    <a:solidFill>
                      <a:schemeClr val="tx1"/>
                    </a:solidFill>
                  </a:rPr>
                  <a:t>を</a:t>
                </a:r>
                <a:r>
                  <a:rPr lang="ja-JP" altLang="en-US" sz="2000" dirty="0">
                    <a:solidFill>
                      <a:schemeClr val="tx1"/>
                    </a:solidFill>
                  </a:rPr>
                  <a:t>標本化間隔</a:t>
                </a:r>
                <a:r>
                  <a:rPr lang="en-US" altLang="ja-JP" sz="2000" dirty="0">
                    <a:solidFill>
                      <a:schemeClr val="tx1"/>
                    </a:solidFill>
                  </a:rPr>
                  <a:t>1</a:t>
                </a:r>
                <a:r>
                  <a:rPr lang="ja-JP" altLang="en-US" sz="2000" dirty="0" err="1">
                    <a:solidFill>
                      <a:schemeClr val="tx1"/>
                    </a:solidFill>
                  </a:rPr>
                  <a:t>，</a:t>
                </a:r>
                <a:r>
                  <a:rPr lang="ja-JP" altLang="en-US" sz="2000" dirty="0">
                    <a:solidFill>
                      <a:schemeClr val="tx1"/>
                    </a:solidFill>
                  </a:rPr>
                  <a:t>量子化レベル</a:t>
                </a:r>
                <a:r>
                  <a:rPr lang="en-US" altLang="ja-JP" sz="2000" dirty="0">
                    <a:solidFill>
                      <a:schemeClr val="tx1"/>
                    </a:solidFill>
                  </a:rPr>
                  <a:t>8</a:t>
                </a:r>
                <a:r>
                  <a:rPr lang="ja-JP" altLang="en-US" sz="2000" dirty="0">
                    <a:solidFill>
                      <a:schemeClr val="tx1"/>
                    </a:solidFill>
                  </a:rPr>
                  <a:t>で標本化・量子化せよ．</a:t>
                </a:r>
                <a:endParaRPr lang="en-US" altLang="ja-JP" sz="2000" dirty="0">
                  <a:solidFill>
                    <a:schemeClr val="tx1"/>
                  </a:solidFill>
                </a:endParaRPr>
              </a:p>
              <a:p>
                <a:pPr marL="0" indent="0">
                  <a:lnSpc>
                    <a:spcPct val="100000"/>
                  </a:lnSpc>
                  <a:spcBef>
                    <a:spcPts val="600"/>
                  </a:spcBef>
                  <a:buNone/>
                </a:pPr>
                <a:r>
                  <a:rPr lang="ja-JP" altLang="en-US" sz="2000" dirty="0">
                    <a:solidFill>
                      <a:schemeClr val="tx1"/>
                    </a:solidFill>
                  </a:rPr>
                  <a:t>ただし，定義域は </a:t>
                </a:r>
                <a14:m>
                  <m:oMath xmlns:m="http://schemas.openxmlformats.org/officeDocument/2006/math">
                    <m:r>
                      <a:rPr lang="en-US" altLang="ja-JP" sz="2000" i="1">
                        <a:solidFill>
                          <a:schemeClr val="tx1"/>
                        </a:solidFill>
                        <a:latin typeface="Cambria Math" panose="02040503050406030204" pitchFamily="18" charset="0"/>
                      </a:rPr>
                      <m:t>𝑥</m:t>
                    </m:r>
                    <m:r>
                      <a:rPr lang="en-US" altLang="ja-JP" sz="2000" b="0" i="1" smtClean="0">
                        <a:solidFill>
                          <a:schemeClr val="tx1"/>
                        </a:solidFill>
                        <a:latin typeface="Cambria Math" panose="02040503050406030204" pitchFamily="18" charset="0"/>
                      </a:rPr>
                      <m:t>∈</m:t>
                    </m:r>
                    <m:d>
                      <m:dPr>
                        <m:begChr m:val="["/>
                        <m:endChr m:val="]"/>
                        <m:ctrlPr>
                          <a:rPr lang="en-US" altLang="ja-JP" sz="2000" b="0" i="1" smtClean="0">
                            <a:solidFill>
                              <a:schemeClr val="tx1"/>
                            </a:solidFill>
                            <a:latin typeface="Cambria Math" panose="02040503050406030204" pitchFamily="18" charset="0"/>
                          </a:rPr>
                        </m:ctrlPr>
                      </m:dPr>
                      <m:e>
                        <m:r>
                          <a:rPr lang="en-US" altLang="ja-JP" sz="2000" b="0" i="1" smtClean="0">
                            <a:solidFill>
                              <a:schemeClr val="tx1"/>
                            </a:solidFill>
                            <a:latin typeface="Cambria Math" panose="02040503050406030204" pitchFamily="18" charset="0"/>
                          </a:rPr>
                          <m:t>0, 5</m:t>
                        </m:r>
                      </m:e>
                    </m:d>
                  </m:oMath>
                </a14:m>
                <a:r>
                  <a:rPr lang="ja-JP" altLang="en-US" sz="2000" dirty="0" err="1">
                    <a:solidFill>
                      <a:schemeClr val="tx1"/>
                    </a:solidFill>
                  </a:rPr>
                  <a:t>，</a:t>
                </a:r>
                <a:r>
                  <a:rPr lang="ja-JP" altLang="en-US" sz="2000" dirty="0">
                    <a:solidFill>
                      <a:schemeClr val="tx1"/>
                    </a:solidFill>
                  </a:rPr>
                  <a:t> 量子化後の値は｛</a:t>
                </a:r>
                <a:r>
                  <a:rPr lang="en-US" altLang="ja-JP" sz="2000" dirty="0">
                    <a:solidFill>
                      <a:schemeClr val="tx1"/>
                    </a:solidFill>
                  </a:rPr>
                  <a:t>0,1,2,3,4,5,6,7</a:t>
                </a:r>
                <a:r>
                  <a:rPr lang="ja-JP" altLang="en-US" sz="2000" dirty="0">
                    <a:solidFill>
                      <a:schemeClr val="tx1"/>
                    </a:solidFill>
                  </a:rPr>
                  <a:t>｝とせよ．</a:t>
                </a:r>
                <a:endParaRPr lang="en-US" altLang="ja-JP" sz="2000" dirty="0">
                  <a:solidFill>
                    <a:schemeClr val="tx1"/>
                  </a:solidFill>
                </a:endParaRPr>
              </a:p>
              <a:p>
                <a:pPr marL="0" indent="0">
                  <a:lnSpc>
                    <a:spcPct val="100000"/>
                  </a:lnSpc>
                  <a:spcBef>
                    <a:spcPts val="600"/>
                  </a:spcBef>
                  <a:buNone/>
                </a:pPr>
                <a:r>
                  <a:rPr lang="ja-JP" altLang="en-US" sz="2000" dirty="0">
                    <a:solidFill>
                      <a:schemeClr val="tx1"/>
                    </a:solidFill>
                  </a:rPr>
                  <a:t>また，関数値は画素の中心で評価し，量子化においては整数値となるよう小数点を切り捨てよ．</a:t>
                </a:r>
                <a:endParaRPr lang="en-US" altLang="ja-JP" sz="2000" dirty="0">
                  <a:solidFill>
                    <a:schemeClr val="tx1"/>
                  </a:solidFill>
                </a:endParaRPr>
              </a:p>
            </p:txBody>
          </p:sp>
        </mc:Choice>
        <mc:Fallback xmlns="">
          <p:sp>
            <p:nvSpPr>
              <p:cNvPr id="3" name="コンテンツ プレースホルダー 2"/>
              <p:cNvSpPr>
                <a:spLocks noGrp="1" noRot="1" noChangeAspect="1" noMove="1" noResize="1" noEditPoints="1" noAdjustHandles="1" noChangeArrowheads="1" noChangeShapeType="1" noTextEdit="1"/>
              </p:cNvSpPr>
              <p:nvPr>
                <p:ph idx="1"/>
              </p:nvPr>
            </p:nvSpPr>
            <p:spPr>
              <a:xfrm>
                <a:off x="483220" y="1433287"/>
                <a:ext cx="10998819" cy="1616528"/>
              </a:xfrm>
              <a:blipFill>
                <a:blip r:embed="rId3"/>
                <a:stretch>
                  <a:fillRect l="-554" t="-1509" r="-1551"/>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2460256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757752" y="365126"/>
            <a:ext cx="10752076" cy="733270"/>
          </a:xfrm>
        </p:spPr>
        <p:txBody>
          <a:bodyPr/>
          <a:lstStyle/>
          <a:p>
            <a:r>
              <a:rPr lang="ja-JP" altLang="en-US" dirty="0">
                <a:latin typeface="游ゴシック" panose="020B0400000000000000" pitchFamily="50" charset="-128"/>
                <a:ea typeface="游ゴシック" panose="020B0400000000000000" pitchFamily="50" charset="-128"/>
              </a:rPr>
              <a:t>標本化に伴うエイリアシング</a:t>
            </a:r>
            <a:endParaRPr kumimoji="1" lang="ja-JP" altLang="en-US" dirty="0">
              <a:latin typeface="游ゴシック" panose="020B0400000000000000" pitchFamily="50" charset="-128"/>
              <a:ea typeface="游ゴシック" panose="020B0400000000000000" pitchFamily="50" charset="-128"/>
            </a:endParaRPr>
          </a:p>
        </p:txBody>
      </p:sp>
      <mc:AlternateContent xmlns:mc="http://schemas.openxmlformats.org/markup-compatibility/2006" xmlns:a14="http://schemas.microsoft.com/office/drawing/2010/main">
        <mc:Choice Requires="a14">
          <p:sp>
            <p:nvSpPr>
              <p:cNvPr id="3" name="コンテンツ プレースホルダー 2"/>
              <p:cNvSpPr>
                <a:spLocks noGrp="1"/>
              </p:cNvSpPr>
              <p:nvPr>
                <p:ph idx="1"/>
              </p:nvPr>
            </p:nvSpPr>
            <p:spPr>
              <a:xfrm>
                <a:off x="757752" y="2105723"/>
                <a:ext cx="6963848" cy="4041078"/>
              </a:xfrm>
            </p:spPr>
            <p:txBody>
              <a:bodyPr>
                <a:noAutofit/>
              </a:bodyPr>
              <a:lstStyle/>
              <a:p>
                <a:pPr marL="0" indent="0">
                  <a:lnSpc>
                    <a:spcPct val="100000"/>
                  </a:lnSpc>
                  <a:buNone/>
                </a:pPr>
                <a:r>
                  <a:rPr lang="ja-JP" altLang="en-US" sz="2400" b="1" dirty="0">
                    <a:latin typeface="游ゴシック" panose="020B0400000000000000" pitchFamily="50" charset="-128"/>
                    <a:ea typeface="游ゴシック" panose="020B0400000000000000" pitchFamily="50" charset="-128"/>
                  </a:rPr>
                  <a:t>標本化定理</a:t>
                </a:r>
                <a:endParaRPr lang="en-US" altLang="ja-JP" sz="2400" b="1" dirty="0">
                  <a:latin typeface="游ゴシック" panose="020B0400000000000000" pitchFamily="50" charset="-128"/>
                  <a:ea typeface="游ゴシック" panose="020B0400000000000000" pitchFamily="50" charset="-128"/>
                </a:endParaRPr>
              </a:p>
              <a:p>
                <a:pPr marL="0" indent="0">
                  <a:lnSpc>
                    <a:spcPct val="100000"/>
                  </a:lnSpc>
                  <a:buNone/>
                </a:pPr>
                <a:r>
                  <a:rPr lang="ja-JP" altLang="en-US" sz="2400" dirty="0">
                    <a:latin typeface="游ゴシック" panose="020B0400000000000000" pitchFamily="50" charset="-128"/>
                    <a:ea typeface="游ゴシック" panose="020B0400000000000000" pitchFamily="50" charset="-128"/>
                  </a:rPr>
                  <a:t>周波数</a:t>
                </a:r>
                <a14:m>
                  <m:oMath xmlns:m="http://schemas.openxmlformats.org/officeDocument/2006/math">
                    <m:sSub>
                      <m:sSubPr>
                        <m:ctrlPr>
                          <a:rPr lang="en-US" altLang="ja-JP" sz="2400" b="0" i="1" smtClean="0">
                            <a:latin typeface="Cambria Math" panose="02040503050406030204" pitchFamily="18" charset="0"/>
                          </a:rPr>
                        </m:ctrlPr>
                      </m:sSubPr>
                      <m:e>
                        <m:r>
                          <a:rPr lang="en-US" altLang="ja-JP" sz="2400" b="0" i="1" smtClean="0">
                            <a:latin typeface="Cambria Math" panose="02040503050406030204" pitchFamily="18" charset="0"/>
                          </a:rPr>
                          <m:t>𝑓</m:t>
                        </m:r>
                      </m:e>
                      <m:sub>
                        <m:r>
                          <a:rPr lang="en-US" altLang="ja-JP" sz="2400" b="0" i="1" smtClean="0">
                            <a:latin typeface="Cambria Math" panose="02040503050406030204" pitchFamily="18" charset="0"/>
                          </a:rPr>
                          <m:t>𝑚𝑎𝑥</m:t>
                        </m:r>
                      </m:sub>
                    </m:sSub>
                  </m:oMath>
                </a14:m>
                <a:r>
                  <a:rPr lang="ja-JP" altLang="en-US" sz="2400" dirty="0">
                    <a:latin typeface="游ゴシック" panose="020B0400000000000000" pitchFamily="50" charset="-128"/>
                    <a:ea typeface="游ゴシック" panose="020B0400000000000000" pitchFamily="50" charset="-128"/>
                  </a:rPr>
                  <a:t>に帯域制限されたアナログ信号は，</a:t>
                </a:r>
                <a14:m>
                  <m:oMath xmlns:m="http://schemas.openxmlformats.org/officeDocument/2006/math">
                    <m:sSub>
                      <m:sSubPr>
                        <m:ctrlPr>
                          <a:rPr lang="en-US" altLang="ja-JP" sz="2400" i="1">
                            <a:latin typeface="Cambria Math" panose="02040503050406030204" pitchFamily="18" charset="0"/>
                          </a:rPr>
                        </m:ctrlPr>
                      </m:sSubPr>
                      <m:e>
                        <m:r>
                          <a:rPr lang="en-US" altLang="ja-JP" sz="2400" b="0" i="1" smtClean="0">
                            <a:latin typeface="Cambria Math" panose="02040503050406030204" pitchFamily="18" charset="0"/>
                          </a:rPr>
                          <m:t>2</m:t>
                        </m:r>
                        <m:r>
                          <a:rPr lang="en-US" altLang="ja-JP" sz="2400" i="1">
                            <a:latin typeface="Cambria Math" panose="02040503050406030204" pitchFamily="18" charset="0"/>
                          </a:rPr>
                          <m:t>𝑓</m:t>
                        </m:r>
                      </m:e>
                      <m:sub>
                        <m:r>
                          <a:rPr lang="en-US" altLang="ja-JP" sz="2400" i="1">
                            <a:latin typeface="Cambria Math" panose="02040503050406030204" pitchFamily="18" charset="0"/>
                          </a:rPr>
                          <m:t>𝑚𝑎𝑥</m:t>
                        </m:r>
                      </m:sub>
                    </m:sSub>
                  </m:oMath>
                </a14:m>
                <a:r>
                  <a:rPr lang="ja-JP" altLang="en-US" sz="2400">
                    <a:latin typeface="游ゴシック" panose="020B0400000000000000" pitchFamily="50" charset="-128"/>
                    <a:ea typeface="游ゴシック" panose="020B0400000000000000" pitchFamily="50" charset="-128"/>
                  </a:rPr>
                  <a:t>以上の周波数で</a:t>
                </a:r>
                <a:r>
                  <a:rPr lang="ja-JP" altLang="en-US" sz="2400" dirty="0">
                    <a:latin typeface="游ゴシック" panose="020B0400000000000000" pitchFamily="50" charset="-128"/>
                    <a:ea typeface="游ゴシック" panose="020B0400000000000000" pitchFamily="50" charset="-128"/>
                  </a:rPr>
                  <a:t>標本化すれば再構成可能</a:t>
                </a:r>
                <a:endParaRPr lang="en-US" altLang="ja-JP" sz="2400" dirty="0">
                  <a:latin typeface="游ゴシック" panose="020B0400000000000000" pitchFamily="50" charset="-128"/>
                  <a:ea typeface="游ゴシック" panose="020B0400000000000000" pitchFamily="50" charset="-128"/>
                </a:endParaRPr>
              </a:p>
              <a:p>
                <a:pPr marL="0" indent="0">
                  <a:lnSpc>
                    <a:spcPct val="100000"/>
                  </a:lnSpc>
                  <a:buNone/>
                </a:pPr>
                <a:endParaRPr lang="en-US" altLang="ja-JP" sz="2400" dirty="0">
                  <a:latin typeface="游ゴシック" panose="020B0400000000000000" pitchFamily="50" charset="-128"/>
                  <a:ea typeface="游ゴシック" panose="020B0400000000000000" pitchFamily="50" charset="-128"/>
                </a:endParaRPr>
              </a:p>
              <a:p>
                <a:pPr marL="0" indent="0">
                  <a:lnSpc>
                    <a:spcPct val="100000"/>
                  </a:lnSpc>
                  <a:buNone/>
                </a:pPr>
                <a:r>
                  <a:rPr lang="ja-JP" altLang="en-US" sz="2400" b="1" dirty="0">
                    <a:latin typeface="游ゴシック" panose="020B0400000000000000" pitchFamily="50" charset="-128"/>
                    <a:ea typeface="游ゴシック" panose="020B0400000000000000" pitchFamily="50" charset="-128"/>
                  </a:rPr>
                  <a:t>エイリアシング</a:t>
                </a:r>
                <a:endParaRPr lang="en-US" altLang="ja-JP" sz="2400" b="1" dirty="0">
                  <a:latin typeface="游ゴシック" panose="020B0400000000000000" pitchFamily="50" charset="-128"/>
                  <a:ea typeface="游ゴシック" panose="020B0400000000000000" pitchFamily="50" charset="-128"/>
                </a:endParaRPr>
              </a:p>
              <a:p>
                <a:pPr marL="0" indent="0">
                  <a:lnSpc>
                    <a:spcPct val="100000"/>
                  </a:lnSpc>
                  <a:buNone/>
                </a:pPr>
                <a:r>
                  <a:rPr lang="ja-JP" altLang="en-US" sz="2400" dirty="0">
                    <a:latin typeface="游ゴシック" panose="020B0400000000000000" pitchFamily="50" charset="-128"/>
                    <a:ea typeface="游ゴシック" panose="020B0400000000000000" pitchFamily="50" charset="-128"/>
                  </a:rPr>
                  <a:t>周波数</a:t>
                </a:r>
                <a14:m>
                  <m:oMath xmlns:m="http://schemas.openxmlformats.org/officeDocument/2006/math">
                    <m:sSub>
                      <m:sSubPr>
                        <m:ctrlPr>
                          <a:rPr lang="en-US" altLang="ja-JP" sz="2400" i="1">
                            <a:latin typeface="Cambria Math" panose="02040503050406030204" pitchFamily="18" charset="0"/>
                          </a:rPr>
                        </m:ctrlPr>
                      </m:sSubPr>
                      <m:e>
                        <m:r>
                          <a:rPr lang="en-US" altLang="ja-JP" sz="2400" i="1">
                            <a:latin typeface="Cambria Math" panose="02040503050406030204" pitchFamily="18" charset="0"/>
                          </a:rPr>
                          <m:t>𝑓</m:t>
                        </m:r>
                      </m:e>
                      <m:sub>
                        <m:r>
                          <a:rPr lang="en-US" altLang="ja-JP" sz="2400" i="1">
                            <a:latin typeface="Cambria Math" panose="02040503050406030204" pitchFamily="18" charset="0"/>
                          </a:rPr>
                          <m:t>𝑚𝑎𝑥</m:t>
                        </m:r>
                      </m:sub>
                    </m:sSub>
                  </m:oMath>
                </a14:m>
                <a:r>
                  <a:rPr lang="ja-JP" altLang="en-US" sz="2400" dirty="0">
                    <a:latin typeface="游ゴシック" panose="020B0400000000000000" pitchFamily="50" charset="-128"/>
                    <a:ea typeface="游ゴシック" panose="020B0400000000000000" pitchFamily="50" charset="-128"/>
                  </a:rPr>
                  <a:t>に帯域制限されたアナログ信号を，</a:t>
                </a:r>
                <a:r>
                  <a:rPr lang="en-US" altLang="ja-JP" sz="2400" dirty="0">
                    <a:latin typeface="游ゴシック" panose="020B0400000000000000" pitchFamily="50" charset="-128"/>
                    <a:ea typeface="游ゴシック" panose="020B0400000000000000" pitchFamily="50" charset="-128"/>
                  </a:rPr>
                  <a:t> </a:t>
                </a:r>
                <a14:m>
                  <m:oMath xmlns:m="http://schemas.openxmlformats.org/officeDocument/2006/math">
                    <m:sSub>
                      <m:sSubPr>
                        <m:ctrlPr>
                          <a:rPr lang="en-US" altLang="ja-JP" sz="2400" i="1">
                            <a:latin typeface="Cambria Math" panose="02040503050406030204" pitchFamily="18" charset="0"/>
                          </a:rPr>
                        </m:ctrlPr>
                      </m:sSubPr>
                      <m:e>
                        <m:r>
                          <a:rPr lang="en-US" altLang="ja-JP" sz="2400" i="1">
                            <a:latin typeface="Cambria Math" panose="02040503050406030204" pitchFamily="18" charset="0"/>
                          </a:rPr>
                          <m:t>2</m:t>
                        </m:r>
                        <m:r>
                          <a:rPr lang="en-US" altLang="ja-JP" sz="2400" i="1">
                            <a:latin typeface="Cambria Math" panose="02040503050406030204" pitchFamily="18" charset="0"/>
                          </a:rPr>
                          <m:t>𝑓</m:t>
                        </m:r>
                      </m:e>
                      <m:sub>
                        <m:r>
                          <a:rPr lang="en-US" altLang="ja-JP" sz="2400" i="1">
                            <a:latin typeface="Cambria Math" panose="02040503050406030204" pitchFamily="18" charset="0"/>
                          </a:rPr>
                          <m:t>𝑚𝑎𝑥</m:t>
                        </m:r>
                      </m:sub>
                    </m:sSub>
                  </m:oMath>
                </a14:m>
                <a:r>
                  <a:rPr kumimoji="1" lang="ja-JP" altLang="en-US" sz="2400" dirty="0">
                    <a:latin typeface="游ゴシック" panose="020B0400000000000000" pitchFamily="50" charset="-128"/>
                    <a:ea typeface="游ゴシック" panose="020B0400000000000000" pitchFamily="50" charset="-128"/>
                  </a:rPr>
                  <a:t>より小さい</a:t>
                </a:r>
                <a:r>
                  <a:rPr lang="ja-JP" altLang="en-US" sz="2400" dirty="0">
                    <a:latin typeface="游ゴシック" panose="020B0400000000000000" pitchFamily="50" charset="-128"/>
                    <a:ea typeface="游ゴシック" panose="020B0400000000000000" pitchFamily="50" charset="-128"/>
                  </a:rPr>
                  <a:t>周波数で標本化すると</a:t>
                </a:r>
                <a:r>
                  <a:rPr kumimoji="1" lang="ja-JP" altLang="en-US" sz="2400" dirty="0">
                    <a:latin typeface="游ゴシック" panose="020B0400000000000000" pitchFamily="50" charset="-128"/>
                    <a:ea typeface="游ゴシック" panose="020B0400000000000000" pitchFamily="50" charset="-128"/>
                  </a:rPr>
                  <a:t>，元信号には含まれない偽信号</a:t>
                </a:r>
                <a:r>
                  <a:rPr kumimoji="1" lang="en-US" altLang="ja-JP" sz="2400" dirty="0">
                    <a:latin typeface="游ゴシック" panose="020B0400000000000000" pitchFamily="50" charset="-128"/>
                    <a:ea typeface="游ゴシック" panose="020B0400000000000000" pitchFamily="50" charset="-128"/>
                  </a:rPr>
                  <a:t>(</a:t>
                </a:r>
                <a:r>
                  <a:rPr kumimoji="1" lang="en-US" altLang="ja-JP" sz="2400" b="1" dirty="0">
                    <a:latin typeface="游ゴシック" panose="020B0400000000000000" pitchFamily="50" charset="-128"/>
                    <a:ea typeface="游ゴシック" panose="020B0400000000000000" pitchFamily="50" charset="-128"/>
                  </a:rPr>
                  <a:t>alias</a:t>
                </a:r>
                <a:r>
                  <a:rPr kumimoji="1" lang="en-US" altLang="ja-JP" sz="2400" dirty="0">
                    <a:latin typeface="游ゴシック" panose="020B0400000000000000" pitchFamily="50" charset="-128"/>
                    <a:ea typeface="游ゴシック" panose="020B0400000000000000" pitchFamily="50" charset="-128"/>
                  </a:rPr>
                  <a:t>)</a:t>
                </a:r>
                <a:r>
                  <a:rPr kumimoji="1" lang="ja-JP" altLang="en-US" sz="2400" dirty="0">
                    <a:latin typeface="游ゴシック" panose="020B0400000000000000" pitchFamily="50" charset="-128"/>
                    <a:ea typeface="游ゴシック" panose="020B0400000000000000" pitchFamily="50" charset="-128"/>
                  </a:rPr>
                  <a:t>が現れることがある</a:t>
                </a:r>
              </a:p>
            </p:txBody>
          </p:sp>
        </mc:Choice>
        <mc:Fallback xmlns="">
          <p:sp>
            <p:nvSpPr>
              <p:cNvPr id="3" name="コンテンツ プレースホルダー 2"/>
              <p:cNvSpPr>
                <a:spLocks noGrp="1" noRot="1" noChangeAspect="1" noMove="1" noResize="1" noEditPoints="1" noAdjustHandles="1" noChangeArrowheads="1" noChangeShapeType="1" noTextEdit="1"/>
              </p:cNvSpPr>
              <p:nvPr>
                <p:ph idx="1"/>
              </p:nvPr>
            </p:nvSpPr>
            <p:spPr>
              <a:xfrm>
                <a:off x="757752" y="2105723"/>
                <a:ext cx="6963848" cy="4041078"/>
              </a:xfrm>
              <a:blipFill>
                <a:blip r:embed="rId2"/>
                <a:stretch>
                  <a:fillRect l="-1312" t="-1207" r="-350"/>
                </a:stretch>
              </a:blipFill>
            </p:spPr>
            <p:txBody>
              <a:bodyPr/>
              <a:lstStyle/>
              <a:p>
                <a:r>
                  <a:rPr lang="ja-JP" altLang="en-US">
                    <a:noFill/>
                  </a:rPr>
                  <a:t> </a:t>
                </a:r>
              </a:p>
            </p:txBody>
          </p:sp>
        </mc:Fallback>
      </mc:AlternateContent>
      <p:sp>
        <p:nvSpPr>
          <p:cNvPr id="4" name="コンテンツ プレースホルダー 2"/>
          <p:cNvSpPr txBox="1">
            <a:spLocks/>
          </p:cNvSpPr>
          <p:nvPr/>
        </p:nvSpPr>
        <p:spPr>
          <a:xfrm>
            <a:off x="6515100" y="6432384"/>
            <a:ext cx="5530586" cy="42561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r">
              <a:buNone/>
            </a:pPr>
            <a:r>
              <a:rPr lang="en-US" altLang="ja-JP" sz="1800" dirty="0">
                <a:latin typeface="游ゴシック" panose="020B0400000000000000" pitchFamily="50" charset="-128"/>
                <a:ea typeface="游ゴシック" panose="020B0400000000000000" pitchFamily="50" charset="-128"/>
              </a:rPr>
              <a:t>by Maksim / CC </a:t>
            </a:r>
            <a:r>
              <a:rPr lang="en-US" altLang="ja-JP" sz="1800">
                <a:latin typeface="游ゴシック" panose="020B0400000000000000" pitchFamily="50" charset="-128"/>
                <a:ea typeface="游ゴシック" panose="020B0400000000000000" pitchFamily="50" charset="-128"/>
              </a:rPr>
              <a:t>BY-SA 3.0</a:t>
            </a:r>
            <a:endParaRPr lang="ja-JP" altLang="en-US" sz="1800" dirty="0">
              <a:latin typeface="游ゴシック" panose="020B0400000000000000" pitchFamily="50" charset="-128"/>
              <a:ea typeface="游ゴシック" panose="020B0400000000000000" pitchFamily="50" charset="-128"/>
            </a:endParaRPr>
          </a:p>
        </p:txBody>
      </p:sp>
      <p:pic>
        <p:nvPicPr>
          <p:cNvPr id="5" name="図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69250" y="1193799"/>
            <a:ext cx="4108450" cy="5010305"/>
          </a:xfrm>
          <a:prstGeom prst="rect">
            <a:avLst/>
          </a:prstGeom>
        </p:spPr>
      </p:pic>
    </p:spTree>
    <p:extLst>
      <p:ext uri="{BB962C8B-B14F-4D97-AF65-F5344CB8AC3E}">
        <p14:creationId xmlns:p14="http://schemas.microsoft.com/office/powerpoint/2010/main" val="1166666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85077" y="365126"/>
            <a:ext cx="10752076" cy="733270"/>
          </a:xfrm>
        </p:spPr>
        <p:txBody>
          <a:bodyPr/>
          <a:lstStyle/>
          <a:p>
            <a:r>
              <a:rPr lang="ja-JP" altLang="en-US" dirty="0">
                <a:latin typeface="游ゴシック" panose="020B0400000000000000" pitchFamily="50" charset="-128"/>
                <a:ea typeface="游ゴシック" panose="020B0400000000000000" pitchFamily="50" charset="-128"/>
              </a:rPr>
              <a:t>標本化に伴うエイリアシング</a:t>
            </a:r>
            <a:endParaRPr kumimoji="1" lang="ja-JP" altLang="en-US" dirty="0">
              <a:latin typeface="游ゴシック" panose="020B0400000000000000" pitchFamily="50" charset="-128"/>
              <a:ea typeface="游ゴシック" panose="020B0400000000000000" pitchFamily="50" charset="-128"/>
            </a:endParaRPr>
          </a:p>
        </p:txBody>
      </p:sp>
      <p:pic>
        <p:nvPicPr>
          <p:cNvPr id="7"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saturation sat="0"/>
                    </a14:imgEffect>
                    <a14:imgEffect>
                      <a14:brightnessContrast bright="40000"/>
                    </a14:imgEffect>
                  </a14:imgLayer>
                </a14:imgProps>
              </a:ext>
              <a:ext uri="{28A0092B-C50C-407E-A947-70E740481C1C}">
                <a14:useLocalDpi xmlns:a14="http://schemas.microsoft.com/office/drawing/2010/main" val="0"/>
              </a:ext>
            </a:extLst>
          </a:blip>
          <a:srcRect l="3043" r="39050"/>
          <a:stretch/>
        </p:blipFill>
        <p:spPr bwMode="auto">
          <a:xfrm>
            <a:off x="7629471" y="4865793"/>
            <a:ext cx="4004977" cy="14291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 name="グループ化 2"/>
          <p:cNvGrpSpPr/>
          <p:nvPr/>
        </p:nvGrpSpPr>
        <p:grpSpPr>
          <a:xfrm>
            <a:off x="8296200" y="4859119"/>
            <a:ext cx="3333645" cy="1390650"/>
            <a:chOff x="8296200" y="4859119"/>
            <a:chExt cx="3333645" cy="1390650"/>
          </a:xfrm>
        </p:grpSpPr>
        <p:cxnSp>
          <p:nvCxnSpPr>
            <p:cNvPr id="8" name="直線コネクタ 7"/>
            <p:cNvCxnSpPr/>
            <p:nvPr/>
          </p:nvCxnSpPr>
          <p:spPr>
            <a:xfrm flipV="1">
              <a:off x="8296200" y="4859119"/>
              <a:ext cx="0" cy="1390650"/>
            </a:xfrm>
            <a:prstGeom prst="line">
              <a:avLst/>
            </a:prstGeom>
            <a:ln w="952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9" name="直線コネクタ 8"/>
            <p:cNvCxnSpPr/>
            <p:nvPr/>
          </p:nvCxnSpPr>
          <p:spPr>
            <a:xfrm flipV="1">
              <a:off x="9629658" y="4859119"/>
              <a:ext cx="0" cy="1390650"/>
            </a:xfrm>
            <a:prstGeom prst="line">
              <a:avLst/>
            </a:prstGeom>
            <a:ln w="952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 name="直線コネクタ 9"/>
            <p:cNvCxnSpPr/>
            <p:nvPr/>
          </p:nvCxnSpPr>
          <p:spPr>
            <a:xfrm flipV="1">
              <a:off x="10296387" y="4859119"/>
              <a:ext cx="0" cy="1390650"/>
            </a:xfrm>
            <a:prstGeom prst="line">
              <a:avLst/>
            </a:prstGeom>
            <a:ln w="952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 name="直線コネクタ 10"/>
            <p:cNvCxnSpPr/>
            <p:nvPr/>
          </p:nvCxnSpPr>
          <p:spPr>
            <a:xfrm flipV="1">
              <a:off x="11629845" y="4859119"/>
              <a:ext cx="0" cy="1390650"/>
            </a:xfrm>
            <a:prstGeom prst="line">
              <a:avLst/>
            </a:prstGeom>
            <a:ln w="952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2" name="直線コネクタ 11"/>
            <p:cNvCxnSpPr/>
            <p:nvPr/>
          </p:nvCxnSpPr>
          <p:spPr>
            <a:xfrm flipV="1">
              <a:off x="10963116" y="4859119"/>
              <a:ext cx="0" cy="1390650"/>
            </a:xfrm>
            <a:prstGeom prst="line">
              <a:avLst/>
            </a:prstGeom>
            <a:ln w="952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 name="直線コネクタ 12"/>
            <p:cNvCxnSpPr/>
            <p:nvPr/>
          </p:nvCxnSpPr>
          <p:spPr>
            <a:xfrm flipV="1">
              <a:off x="8962929" y="4859119"/>
              <a:ext cx="0" cy="1390650"/>
            </a:xfrm>
            <a:prstGeom prst="line">
              <a:avLst/>
            </a:prstGeom>
            <a:ln w="952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pic>
        <p:nvPicPr>
          <p:cNvPr id="14"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saturation sat="0"/>
                    </a14:imgEffect>
                    <a14:imgEffect>
                      <a14:brightnessContrast bright="40000"/>
                    </a14:imgEffect>
                  </a14:imgLayer>
                </a14:imgProps>
              </a:ext>
              <a:ext uri="{28A0092B-C50C-407E-A947-70E740481C1C}">
                <a14:useLocalDpi xmlns:a14="http://schemas.microsoft.com/office/drawing/2010/main" val="0"/>
              </a:ext>
            </a:extLst>
          </a:blip>
          <a:srcRect l="3043" r="39050"/>
          <a:stretch/>
        </p:blipFill>
        <p:spPr bwMode="auto">
          <a:xfrm>
            <a:off x="7629471" y="3027133"/>
            <a:ext cx="4004977" cy="14291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5" name="グループ化 14"/>
          <p:cNvGrpSpPr/>
          <p:nvPr/>
        </p:nvGrpSpPr>
        <p:grpSpPr>
          <a:xfrm>
            <a:off x="8048986" y="3028292"/>
            <a:ext cx="3356123" cy="1390650"/>
            <a:chOff x="5318486" y="2865626"/>
            <a:chExt cx="3356123" cy="1390650"/>
          </a:xfrm>
        </p:grpSpPr>
        <p:cxnSp>
          <p:nvCxnSpPr>
            <p:cNvPr id="18" name="直線コネクタ 17"/>
            <p:cNvCxnSpPr/>
            <p:nvPr/>
          </p:nvCxnSpPr>
          <p:spPr>
            <a:xfrm flipV="1">
              <a:off x="5318486" y="2865626"/>
              <a:ext cx="0" cy="1390650"/>
            </a:xfrm>
            <a:prstGeom prst="line">
              <a:avLst/>
            </a:prstGeom>
            <a:ln w="952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 name="直線コネクタ 18"/>
            <p:cNvCxnSpPr/>
            <p:nvPr/>
          </p:nvCxnSpPr>
          <p:spPr>
            <a:xfrm flipV="1">
              <a:off x="6157516" y="2865626"/>
              <a:ext cx="0" cy="1390650"/>
            </a:xfrm>
            <a:prstGeom prst="line">
              <a:avLst/>
            </a:prstGeom>
            <a:ln w="952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 name="直線コネクタ 19"/>
            <p:cNvCxnSpPr/>
            <p:nvPr/>
          </p:nvCxnSpPr>
          <p:spPr>
            <a:xfrm flipV="1">
              <a:off x="6996546" y="2865626"/>
              <a:ext cx="0" cy="1390650"/>
            </a:xfrm>
            <a:prstGeom prst="line">
              <a:avLst/>
            </a:prstGeom>
            <a:ln w="952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 name="直線コネクタ 20"/>
            <p:cNvCxnSpPr/>
            <p:nvPr/>
          </p:nvCxnSpPr>
          <p:spPr>
            <a:xfrm flipV="1">
              <a:off x="7416061" y="2865626"/>
              <a:ext cx="0" cy="1390650"/>
            </a:xfrm>
            <a:prstGeom prst="line">
              <a:avLst/>
            </a:prstGeom>
            <a:ln w="952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 name="直線コネクタ 21"/>
            <p:cNvCxnSpPr/>
            <p:nvPr/>
          </p:nvCxnSpPr>
          <p:spPr>
            <a:xfrm flipV="1">
              <a:off x="7835576" y="2865626"/>
              <a:ext cx="0" cy="1390650"/>
            </a:xfrm>
            <a:prstGeom prst="line">
              <a:avLst/>
            </a:prstGeom>
            <a:ln w="952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 name="直線コネクタ 22"/>
            <p:cNvCxnSpPr/>
            <p:nvPr/>
          </p:nvCxnSpPr>
          <p:spPr>
            <a:xfrm flipV="1">
              <a:off x="8255091" y="2865626"/>
              <a:ext cx="0" cy="1390650"/>
            </a:xfrm>
            <a:prstGeom prst="line">
              <a:avLst/>
            </a:prstGeom>
            <a:ln w="952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 name="直線コネクタ 23"/>
            <p:cNvCxnSpPr/>
            <p:nvPr/>
          </p:nvCxnSpPr>
          <p:spPr>
            <a:xfrm flipV="1">
              <a:off x="8674609" y="2865626"/>
              <a:ext cx="0" cy="1390650"/>
            </a:xfrm>
            <a:prstGeom prst="line">
              <a:avLst/>
            </a:prstGeom>
            <a:ln w="952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 name="直線コネクタ 24"/>
            <p:cNvCxnSpPr/>
            <p:nvPr/>
          </p:nvCxnSpPr>
          <p:spPr>
            <a:xfrm flipV="1">
              <a:off x="6577031" y="2865626"/>
              <a:ext cx="0" cy="1390650"/>
            </a:xfrm>
            <a:prstGeom prst="line">
              <a:avLst/>
            </a:prstGeom>
            <a:ln w="952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 name="直線コネクタ 25"/>
            <p:cNvCxnSpPr/>
            <p:nvPr/>
          </p:nvCxnSpPr>
          <p:spPr>
            <a:xfrm flipV="1">
              <a:off x="5738001" y="2865626"/>
              <a:ext cx="0" cy="1390650"/>
            </a:xfrm>
            <a:prstGeom prst="line">
              <a:avLst/>
            </a:prstGeom>
            <a:ln w="952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27" name="コンテンツ プレースホルダー 2"/>
              <p:cNvSpPr txBox="1">
                <a:spLocks/>
              </p:cNvSpPr>
              <p:nvPr/>
            </p:nvSpPr>
            <p:spPr>
              <a:xfrm>
                <a:off x="685077" y="1888193"/>
                <a:ext cx="6715709" cy="251985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spcBef>
                    <a:spcPts val="1200"/>
                  </a:spcBef>
                  <a:buNone/>
                </a:pPr>
                <a:r>
                  <a:rPr lang="ja-JP" altLang="en-US" sz="2400" dirty="0">
                    <a:latin typeface="游ゴシック" panose="020B0400000000000000" pitchFamily="50" charset="-128"/>
                    <a:ea typeface="游ゴシック" panose="020B0400000000000000" pitchFamily="50" charset="-128"/>
                    <a:cs typeface="メイリオ" panose="020B0604030504040204" pitchFamily="50" charset="-128"/>
                  </a:rPr>
                  <a:t>元信号が含む最大周波数が </a:t>
                </a:r>
                <a14:m>
                  <m:oMath xmlns:m="http://schemas.openxmlformats.org/officeDocument/2006/math">
                    <m:sSub>
                      <m:sSubPr>
                        <m:ctrlPr>
                          <a:rPr lang="en-US" altLang="ja-JP" sz="2400" i="1">
                            <a:latin typeface="Cambria Math" panose="02040503050406030204" pitchFamily="18" charset="0"/>
                          </a:rPr>
                        </m:ctrlPr>
                      </m:sSubPr>
                      <m:e>
                        <m:r>
                          <a:rPr lang="en-US" altLang="ja-JP" sz="2400" i="1">
                            <a:latin typeface="Cambria Math" panose="02040503050406030204" pitchFamily="18" charset="0"/>
                          </a:rPr>
                          <m:t>𝑓</m:t>
                        </m:r>
                      </m:e>
                      <m:sub>
                        <m:r>
                          <a:rPr lang="en-US" altLang="ja-JP" sz="2400" i="1">
                            <a:latin typeface="Cambria Math" panose="02040503050406030204" pitchFamily="18" charset="0"/>
                          </a:rPr>
                          <m:t>𝑚𝑎𝑥</m:t>
                        </m:r>
                      </m:sub>
                    </m:sSub>
                  </m:oMath>
                </a14:m>
                <a:r>
                  <a:rPr lang="en-US" altLang="ja-JP" sz="2400" i="1" dirty="0">
                    <a:latin typeface="游ゴシック" panose="020B0400000000000000" pitchFamily="50" charset="-128"/>
                    <a:ea typeface="游ゴシック" panose="020B0400000000000000" pitchFamily="50" charset="-128"/>
                    <a:cs typeface="メイリオ" panose="020B0604030504040204" pitchFamily="50" charset="-128"/>
                  </a:rPr>
                  <a:t>  </a:t>
                </a:r>
                <a:endParaRPr lang="en-US" altLang="ja-JP" sz="2400" dirty="0">
                  <a:latin typeface="游ゴシック" panose="020B0400000000000000" pitchFamily="50" charset="-128"/>
                  <a:ea typeface="游ゴシック" panose="020B0400000000000000" pitchFamily="50" charset="-128"/>
                  <a:cs typeface="メイリオ" panose="020B0604030504040204" pitchFamily="50" charset="-128"/>
                </a:endParaRPr>
              </a:p>
              <a:p>
                <a:pPr>
                  <a:spcBef>
                    <a:spcPts val="1200"/>
                  </a:spcBef>
                  <a:buFont typeface="Wingdings"/>
                  <a:buChar char="à"/>
                </a:pPr>
                <a:r>
                  <a:rPr lang="ja-JP" altLang="en-US" sz="2400" dirty="0">
                    <a:latin typeface="游ゴシック" panose="020B0400000000000000" pitchFamily="50" charset="-128"/>
                    <a:ea typeface="游ゴシック" panose="020B0400000000000000" pitchFamily="50" charset="-128"/>
                    <a:cs typeface="メイリオ" panose="020B0604030504040204" pitchFamily="50" charset="-128"/>
                    <a:sym typeface="Wingdings" pitchFamily="2" charset="2"/>
                  </a:rPr>
                  <a:t>周波数</a:t>
                </a:r>
                <a:r>
                  <a:rPr lang="en-US" altLang="ja-JP" sz="2400" i="1" dirty="0">
                    <a:latin typeface="游ゴシック" panose="020B0400000000000000" pitchFamily="50" charset="-128"/>
                    <a:ea typeface="游ゴシック" panose="020B0400000000000000" pitchFamily="50" charset="-128"/>
                    <a:cs typeface="メイリオ" panose="020B0604030504040204" pitchFamily="50" charset="-128"/>
                  </a:rPr>
                  <a:t>2</a:t>
                </a:r>
                <a14:m>
                  <m:oMath xmlns:m="http://schemas.openxmlformats.org/officeDocument/2006/math">
                    <m:sSub>
                      <m:sSubPr>
                        <m:ctrlPr>
                          <a:rPr lang="en-US" altLang="ja-JP" sz="2400" i="1">
                            <a:latin typeface="Cambria Math" panose="02040503050406030204" pitchFamily="18" charset="0"/>
                          </a:rPr>
                        </m:ctrlPr>
                      </m:sSubPr>
                      <m:e>
                        <m:r>
                          <a:rPr lang="en-US" altLang="ja-JP" sz="2400" i="1">
                            <a:latin typeface="Cambria Math" panose="02040503050406030204" pitchFamily="18" charset="0"/>
                          </a:rPr>
                          <m:t>𝑓</m:t>
                        </m:r>
                      </m:e>
                      <m:sub>
                        <m:r>
                          <a:rPr lang="en-US" altLang="ja-JP" sz="2400" i="1">
                            <a:latin typeface="Cambria Math" panose="02040503050406030204" pitchFamily="18" charset="0"/>
                          </a:rPr>
                          <m:t>𝑚𝑎𝑥</m:t>
                        </m:r>
                      </m:sub>
                    </m:sSub>
                  </m:oMath>
                </a14:m>
                <a:r>
                  <a:rPr lang="ja-JP" altLang="en-US" sz="2400" dirty="0">
                    <a:latin typeface="游ゴシック" panose="020B0400000000000000" pitchFamily="50" charset="-128"/>
                    <a:ea typeface="游ゴシック" panose="020B0400000000000000" pitchFamily="50" charset="-128"/>
                    <a:cs typeface="メイリオ" panose="020B0604030504040204" pitchFamily="50" charset="-128"/>
                  </a:rPr>
                  <a:t>で標本化すれば元信号を復元可</a:t>
                </a:r>
                <a:endParaRPr lang="en-US" altLang="ja-JP" sz="2400" dirty="0">
                  <a:latin typeface="游ゴシック" panose="020B0400000000000000" pitchFamily="50" charset="-128"/>
                  <a:ea typeface="游ゴシック" panose="020B0400000000000000" pitchFamily="50" charset="-128"/>
                  <a:cs typeface="メイリオ" panose="020B0604030504040204" pitchFamily="50" charset="-128"/>
                </a:endParaRPr>
              </a:p>
              <a:p>
                <a:pPr marL="0" indent="0">
                  <a:spcBef>
                    <a:spcPts val="1200"/>
                  </a:spcBef>
                  <a:buNone/>
                </a:pPr>
                <a:endParaRPr lang="en-US" altLang="ja-JP" sz="500" dirty="0">
                  <a:latin typeface="游ゴシック" panose="020B0400000000000000" pitchFamily="50" charset="-128"/>
                  <a:ea typeface="游ゴシック" panose="020B0400000000000000" pitchFamily="50" charset="-128"/>
                  <a:cs typeface="メイリオ" panose="020B0604030504040204" pitchFamily="50" charset="-128"/>
                </a:endParaRPr>
              </a:p>
              <a:p>
                <a:pPr marL="0" indent="0">
                  <a:spcBef>
                    <a:spcPts val="1200"/>
                  </a:spcBef>
                  <a:buNone/>
                </a:pPr>
                <a:r>
                  <a:rPr lang="ja-JP" altLang="en-US" sz="2400" dirty="0">
                    <a:latin typeface="游ゴシック" panose="020B0400000000000000" pitchFamily="50" charset="-128"/>
                    <a:ea typeface="游ゴシック" panose="020B0400000000000000" pitchFamily="50" charset="-128"/>
                    <a:cs typeface="メイリオ" panose="020B0604030504040204" pitchFamily="50" charset="-128"/>
                  </a:rPr>
                  <a:t>元信号が含む最小周期が</a:t>
                </a:r>
                <a:r>
                  <a:rPr lang="en-US" altLang="ja-JP" sz="2400" i="1" dirty="0">
                    <a:latin typeface="游ゴシック" panose="020B0400000000000000" pitchFamily="50" charset="-128"/>
                    <a:ea typeface="游ゴシック" panose="020B0400000000000000" pitchFamily="50" charset="-128"/>
                    <a:cs typeface="メイリオ" panose="020B0604030504040204" pitchFamily="50" charset="-128"/>
                  </a:rPr>
                  <a:t>T</a:t>
                </a:r>
                <a:r>
                  <a:rPr lang="en-US" altLang="ja-JP" sz="2400" b="1" i="1" dirty="0">
                    <a:latin typeface="游ゴシック" panose="020B0400000000000000" pitchFamily="50" charset="-128"/>
                    <a:ea typeface="游ゴシック" panose="020B0400000000000000" pitchFamily="50" charset="-128"/>
                    <a:cs typeface="メイリオ" panose="020B0604030504040204" pitchFamily="50" charset="-128"/>
                  </a:rPr>
                  <a:t> </a:t>
                </a:r>
                <a:r>
                  <a:rPr lang="en-US" altLang="ja-JP" sz="2400" b="1" dirty="0">
                    <a:latin typeface="游ゴシック" panose="020B0400000000000000" pitchFamily="50" charset="-128"/>
                    <a:ea typeface="游ゴシック" panose="020B0400000000000000" pitchFamily="50" charset="-128"/>
                    <a:cs typeface="メイリオ" panose="020B0604030504040204" pitchFamily="50" charset="-128"/>
                  </a:rPr>
                  <a:t>= </a:t>
                </a:r>
                <a:r>
                  <a:rPr lang="en-US" altLang="ja-JP" sz="2400" dirty="0">
                    <a:latin typeface="游ゴシック" panose="020B0400000000000000" pitchFamily="50" charset="-128"/>
                    <a:ea typeface="游ゴシック" panose="020B0400000000000000" pitchFamily="50" charset="-128"/>
                    <a:cs typeface="メイリオ" panose="020B0604030504040204" pitchFamily="50" charset="-128"/>
                  </a:rPr>
                  <a:t>1</a:t>
                </a:r>
                <a:r>
                  <a:rPr lang="en-US" altLang="ja-JP" sz="2400" i="1" dirty="0">
                    <a:latin typeface="游ゴシック" panose="020B0400000000000000" pitchFamily="50" charset="-128"/>
                    <a:ea typeface="游ゴシック" panose="020B0400000000000000" pitchFamily="50" charset="-128"/>
                    <a:cs typeface="メイリオ" panose="020B0604030504040204" pitchFamily="50" charset="-128"/>
                  </a:rPr>
                  <a:t>/</a:t>
                </a:r>
                <a14:m>
                  <m:oMath xmlns:m="http://schemas.openxmlformats.org/officeDocument/2006/math">
                    <m:sSub>
                      <m:sSubPr>
                        <m:ctrlPr>
                          <a:rPr lang="en-US" altLang="ja-JP" sz="2400" i="1">
                            <a:latin typeface="Cambria Math" panose="02040503050406030204" pitchFamily="18" charset="0"/>
                          </a:rPr>
                        </m:ctrlPr>
                      </m:sSubPr>
                      <m:e>
                        <m:r>
                          <a:rPr lang="en-US" altLang="ja-JP" sz="2400" i="1">
                            <a:latin typeface="Cambria Math" panose="02040503050406030204" pitchFamily="18" charset="0"/>
                          </a:rPr>
                          <m:t>𝑓</m:t>
                        </m:r>
                      </m:e>
                      <m:sub>
                        <m:r>
                          <a:rPr lang="en-US" altLang="ja-JP" sz="2400" i="1">
                            <a:latin typeface="Cambria Math" panose="02040503050406030204" pitchFamily="18" charset="0"/>
                          </a:rPr>
                          <m:t>𝑚𝑎𝑥</m:t>
                        </m:r>
                      </m:sub>
                    </m:sSub>
                  </m:oMath>
                </a14:m>
                <a:endParaRPr lang="en-US" altLang="ja-JP" sz="2400" dirty="0">
                  <a:latin typeface="游ゴシック" panose="020B0400000000000000" pitchFamily="50" charset="-128"/>
                  <a:ea typeface="游ゴシック" panose="020B0400000000000000" pitchFamily="50" charset="-128"/>
                  <a:cs typeface="メイリオ" panose="020B0604030504040204" pitchFamily="50" charset="-128"/>
                </a:endParaRPr>
              </a:p>
              <a:p>
                <a:pPr>
                  <a:spcBef>
                    <a:spcPts val="1200"/>
                  </a:spcBef>
                  <a:buFont typeface="Wingdings"/>
                  <a:buChar char="à"/>
                </a:pPr>
                <a:r>
                  <a:rPr lang="ja-JP" altLang="en-US" sz="2400" dirty="0">
                    <a:latin typeface="游ゴシック" panose="020B0400000000000000" pitchFamily="50" charset="-128"/>
                    <a:ea typeface="游ゴシック" panose="020B0400000000000000" pitchFamily="50" charset="-128"/>
                    <a:cs typeface="メイリオ" panose="020B0604030504040204" pitchFamily="50" charset="-128"/>
                  </a:rPr>
                  <a:t>間隔</a:t>
                </a:r>
                <a:r>
                  <a:rPr lang="en-US" altLang="ja-JP" sz="2400" i="1" dirty="0">
                    <a:latin typeface="游ゴシック" panose="020B0400000000000000" pitchFamily="50" charset="-128"/>
                    <a:ea typeface="游ゴシック" panose="020B0400000000000000" pitchFamily="50" charset="-128"/>
                    <a:cs typeface="メイリオ" panose="020B0604030504040204" pitchFamily="50" charset="-128"/>
                  </a:rPr>
                  <a:t>T/2</a:t>
                </a:r>
                <a:r>
                  <a:rPr lang="ja-JP" altLang="en-US" sz="2400" dirty="0">
                    <a:latin typeface="游ゴシック" panose="020B0400000000000000" pitchFamily="50" charset="-128"/>
                    <a:ea typeface="游ゴシック" panose="020B0400000000000000" pitchFamily="50" charset="-128"/>
                    <a:cs typeface="メイリオ" panose="020B0604030504040204" pitchFamily="50" charset="-128"/>
                  </a:rPr>
                  <a:t>で標本化すれば元信号を復元可能</a:t>
                </a:r>
                <a:endParaRPr lang="en-US" altLang="ja-JP" sz="2400" dirty="0">
                  <a:latin typeface="游ゴシック" panose="020B0400000000000000" pitchFamily="50" charset="-128"/>
                  <a:ea typeface="游ゴシック" panose="020B0400000000000000" pitchFamily="50" charset="-128"/>
                  <a:cs typeface="メイリオ" panose="020B0604030504040204" pitchFamily="50" charset="-128"/>
                </a:endParaRPr>
              </a:p>
            </p:txBody>
          </p:sp>
        </mc:Choice>
        <mc:Fallback xmlns="">
          <p:sp>
            <p:nvSpPr>
              <p:cNvPr id="27" name="コンテンツ プレースホルダー 2"/>
              <p:cNvSpPr txBox="1">
                <a:spLocks noRot="1" noChangeAspect="1" noMove="1" noResize="1" noEditPoints="1" noAdjustHandles="1" noChangeArrowheads="1" noChangeShapeType="1" noTextEdit="1"/>
              </p:cNvSpPr>
              <p:nvPr/>
            </p:nvSpPr>
            <p:spPr>
              <a:xfrm>
                <a:off x="685077" y="1888193"/>
                <a:ext cx="6715709" cy="2519859"/>
              </a:xfrm>
              <a:prstGeom prst="rect">
                <a:avLst/>
              </a:prstGeom>
              <a:blipFill>
                <a:blip r:embed="rId4"/>
                <a:stretch>
                  <a:fillRect l="-1361" t="-1937"/>
                </a:stretch>
              </a:blipFill>
            </p:spPr>
            <p:txBody>
              <a:bodyPr/>
              <a:lstStyle/>
              <a:p>
                <a:r>
                  <a:rPr lang="ja-JP" altLang="en-US">
                    <a:noFill/>
                  </a:rPr>
                  <a:t> </a:t>
                </a:r>
              </a:p>
            </p:txBody>
          </p:sp>
        </mc:Fallback>
      </mc:AlternateContent>
      <p:pic>
        <p:nvPicPr>
          <p:cNvPr id="29"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3043" r="39050"/>
          <a:stretch/>
        </p:blipFill>
        <p:spPr bwMode="auto">
          <a:xfrm>
            <a:off x="7629471" y="1259412"/>
            <a:ext cx="4004977" cy="14291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0" name="直線コネクタ 29"/>
          <p:cNvCxnSpPr>
            <a:stCxn id="29" idx="1"/>
            <a:endCxn id="29" idx="3"/>
          </p:cNvCxnSpPr>
          <p:nvPr/>
        </p:nvCxnSpPr>
        <p:spPr>
          <a:xfrm>
            <a:off x="7629471" y="1973964"/>
            <a:ext cx="400497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直線コネクタ 30"/>
          <p:cNvCxnSpPr/>
          <p:nvPr/>
        </p:nvCxnSpPr>
        <p:spPr>
          <a:xfrm flipV="1">
            <a:off x="7629471" y="1259412"/>
            <a:ext cx="0" cy="139065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正方形/長方形 31"/>
          <p:cNvSpPr/>
          <p:nvPr/>
        </p:nvSpPr>
        <p:spPr>
          <a:xfrm>
            <a:off x="7227600" y="1631571"/>
            <a:ext cx="415498" cy="646331"/>
          </a:xfrm>
          <a:prstGeom prst="rect">
            <a:avLst/>
          </a:prstGeom>
        </p:spPr>
        <p:txBody>
          <a:bodyPr wrap="none">
            <a:spAutoFit/>
          </a:bodyPr>
          <a:lstStyle/>
          <a:p>
            <a:r>
              <a:rPr lang="ja-JP" altLang="en-US" dirty="0">
                <a:latin typeface="游ゴシック" panose="020B0400000000000000" pitchFamily="50" charset="-128"/>
                <a:ea typeface="游ゴシック" panose="020B0400000000000000" pitchFamily="50" charset="-128"/>
              </a:rPr>
              <a:t>入</a:t>
            </a:r>
            <a:endParaRPr lang="en-US" altLang="ja-JP" dirty="0">
              <a:latin typeface="游ゴシック" panose="020B0400000000000000" pitchFamily="50" charset="-128"/>
              <a:ea typeface="游ゴシック" panose="020B0400000000000000" pitchFamily="50" charset="-128"/>
            </a:endParaRPr>
          </a:p>
          <a:p>
            <a:r>
              <a:rPr lang="ja-JP" altLang="en-US" dirty="0">
                <a:latin typeface="游ゴシック" panose="020B0400000000000000" pitchFamily="50" charset="-128"/>
                <a:ea typeface="游ゴシック" panose="020B0400000000000000" pitchFamily="50" charset="-128"/>
              </a:rPr>
              <a:t>力</a:t>
            </a:r>
          </a:p>
        </p:txBody>
      </p:sp>
      <p:sp>
        <p:nvSpPr>
          <p:cNvPr id="33" name="正方形/長方形 32"/>
          <p:cNvSpPr/>
          <p:nvPr/>
        </p:nvSpPr>
        <p:spPr>
          <a:xfrm>
            <a:off x="7189950" y="3123452"/>
            <a:ext cx="429092" cy="1200329"/>
          </a:xfrm>
          <a:prstGeom prst="rect">
            <a:avLst/>
          </a:prstGeom>
        </p:spPr>
        <p:txBody>
          <a:bodyPr wrap="none">
            <a:spAutoFit/>
          </a:bodyPr>
          <a:lstStyle/>
          <a:p>
            <a:r>
              <a:rPr lang="ja-JP" altLang="en-US" dirty="0">
                <a:latin typeface="游ゴシック" panose="020B0400000000000000" pitchFamily="50" charset="-128"/>
                <a:ea typeface="游ゴシック" panose="020B0400000000000000" pitchFamily="50" charset="-128"/>
              </a:rPr>
              <a:t>標</a:t>
            </a:r>
            <a:endParaRPr lang="en-US" altLang="ja-JP" dirty="0">
              <a:latin typeface="游ゴシック" panose="020B0400000000000000" pitchFamily="50" charset="-128"/>
              <a:ea typeface="游ゴシック" panose="020B0400000000000000" pitchFamily="50" charset="-128"/>
            </a:endParaRPr>
          </a:p>
          <a:p>
            <a:r>
              <a:rPr lang="ja-JP" altLang="en-US" dirty="0">
                <a:latin typeface="游ゴシック" panose="020B0400000000000000" pitchFamily="50" charset="-128"/>
                <a:ea typeface="游ゴシック" panose="020B0400000000000000" pitchFamily="50" charset="-128"/>
              </a:rPr>
              <a:t>本</a:t>
            </a:r>
            <a:endParaRPr lang="en-US" altLang="ja-JP" dirty="0">
              <a:latin typeface="游ゴシック" panose="020B0400000000000000" pitchFamily="50" charset="-128"/>
              <a:ea typeface="游ゴシック" panose="020B0400000000000000" pitchFamily="50" charset="-128"/>
            </a:endParaRPr>
          </a:p>
          <a:p>
            <a:r>
              <a:rPr lang="ja-JP" altLang="en-US" dirty="0">
                <a:latin typeface="游ゴシック" panose="020B0400000000000000" pitchFamily="50" charset="-128"/>
                <a:ea typeface="游ゴシック" panose="020B0400000000000000" pitchFamily="50" charset="-128"/>
              </a:rPr>
              <a:t>化</a:t>
            </a:r>
            <a:endParaRPr lang="en-US" altLang="ja-JP" dirty="0">
              <a:latin typeface="游ゴシック" panose="020B0400000000000000" pitchFamily="50" charset="-128"/>
              <a:ea typeface="游ゴシック" panose="020B0400000000000000" pitchFamily="50" charset="-128"/>
            </a:endParaRPr>
          </a:p>
          <a:p>
            <a:pPr algn="ctr"/>
            <a:r>
              <a:rPr lang="en-US" altLang="ja-JP" i="1" dirty="0">
                <a:latin typeface="游ゴシック" panose="020B0400000000000000" pitchFamily="50" charset="-128"/>
                <a:ea typeface="游ゴシック" panose="020B0400000000000000" pitchFamily="50" charset="-128"/>
              </a:rPr>
              <a:t>2f</a:t>
            </a:r>
            <a:endParaRPr lang="ja-JP" altLang="en-US" dirty="0">
              <a:latin typeface="游ゴシック" panose="020B0400000000000000" pitchFamily="50" charset="-128"/>
              <a:ea typeface="游ゴシック" panose="020B0400000000000000" pitchFamily="50" charset="-128"/>
            </a:endParaRPr>
          </a:p>
        </p:txBody>
      </p:sp>
      <p:cxnSp>
        <p:nvCxnSpPr>
          <p:cNvPr id="34" name="直線コネクタ 33"/>
          <p:cNvCxnSpPr/>
          <p:nvPr/>
        </p:nvCxnSpPr>
        <p:spPr>
          <a:xfrm flipV="1">
            <a:off x="7629471" y="4859119"/>
            <a:ext cx="0" cy="139065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正方形/長方形 34"/>
          <p:cNvSpPr/>
          <p:nvPr/>
        </p:nvSpPr>
        <p:spPr>
          <a:xfrm>
            <a:off x="7213974" y="4954279"/>
            <a:ext cx="492443" cy="1200329"/>
          </a:xfrm>
          <a:prstGeom prst="rect">
            <a:avLst/>
          </a:prstGeom>
        </p:spPr>
        <p:txBody>
          <a:bodyPr wrap="none">
            <a:spAutoFit/>
          </a:bodyPr>
          <a:lstStyle/>
          <a:p>
            <a:r>
              <a:rPr lang="ja-JP" altLang="en-US" dirty="0">
                <a:latin typeface="游ゴシック" panose="020B0400000000000000" pitchFamily="50" charset="-128"/>
                <a:ea typeface="游ゴシック" panose="020B0400000000000000" pitchFamily="50" charset="-128"/>
              </a:rPr>
              <a:t>標</a:t>
            </a:r>
            <a:endParaRPr lang="en-US" altLang="ja-JP" dirty="0">
              <a:latin typeface="游ゴシック" panose="020B0400000000000000" pitchFamily="50" charset="-128"/>
              <a:ea typeface="游ゴシック" panose="020B0400000000000000" pitchFamily="50" charset="-128"/>
            </a:endParaRPr>
          </a:p>
          <a:p>
            <a:r>
              <a:rPr lang="ja-JP" altLang="en-US" dirty="0">
                <a:latin typeface="游ゴシック" panose="020B0400000000000000" pitchFamily="50" charset="-128"/>
                <a:ea typeface="游ゴシック" panose="020B0400000000000000" pitchFamily="50" charset="-128"/>
              </a:rPr>
              <a:t>本</a:t>
            </a:r>
            <a:endParaRPr lang="en-US" altLang="ja-JP" dirty="0">
              <a:latin typeface="游ゴシック" panose="020B0400000000000000" pitchFamily="50" charset="-128"/>
              <a:ea typeface="游ゴシック" panose="020B0400000000000000" pitchFamily="50" charset="-128"/>
            </a:endParaRPr>
          </a:p>
          <a:p>
            <a:r>
              <a:rPr lang="ja-JP" altLang="en-US" dirty="0">
                <a:latin typeface="游ゴシック" panose="020B0400000000000000" pitchFamily="50" charset="-128"/>
                <a:ea typeface="游ゴシック" panose="020B0400000000000000" pitchFamily="50" charset="-128"/>
              </a:rPr>
              <a:t>化</a:t>
            </a:r>
            <a:endParaRPr lang="en-US" altLang="ja-JP" dirty="0">
              <a:latin typeface="游ゴシック" panose="020B0400000000000000" pitchFamily="50" charset="-128"/>
              <a:ea typeface="游ゴシック" panose="020B0400000000000000" pitchFamily="50" charset="-128"/>
            </a:endParaRPr>
          </a:p>
          <a:p>
            <a:pPr algn="ctr"/>
            <a:r>
              <a:rPr lang="en-US" altLang="ja-JP" dirty="0">
                <a:latin typeface="游ゴシック" panose="020B0400000000000000" pitchFamily="50" charset="-128"/>
                <a:ea typeface="游ゴシック" panose="020B0400000000000000" pitchFamily="50" charset="-128"/>
              </a:rPr>
              <a:t>(2)</a:t>
            </a:r>
            <a:endParaRPr lang="ja-JP" altLang="en-US" dirty="0">
              <a:latin typeface="游ゴシック" panose="020B0400000000000000" pitchFamily="50" charset="-128"/>
              <a:ea typeface="游ゴシック" panose="020B0400000000000000" pitchFamily="50" charset="-128"/>
            </a:endParaRPr>
          </a:p>
        </p:txBody>
      </p:sp>
      <p:grpSp>
        <p:nvGrpSpPr>
          <p:cNvPr id="36" name="グループ化 35"/>
          <p:cNvGrpSpPr/>
          <p:nvPr/>
        </p:nvGrpSpPr>
        <p:grpSpPr>
          <a:xfrm>
            <a:off x="7598190" y="3030308"/>
            <a:ext cx="3836186" cy="1402517"/>
            <a:chOff x="4867690" y="2983934"/>
            <a:chExt cx="3836186" cy="1402517"/>
          </a:xfrm>
        </p:grpSpPr>
        <p:sp>
          <p:nvSpPr>
            <p:cNvPr id="37" name="円/楕円 36"/>
            <p:cNvSpPr/>
            <p:nvPr/>
          </p:nvSpPr>
          <p:spPr>
            <a:xfrm>
              <a:off x="4867690" y="2983934"/>
              <a:ext cx="58534" cy="58534"/>
            </a:xfrm>
            <a:prstGeom prst="ellipse">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38" name="円/楕円 37"/>
            <p:cNvSpPr/>
            <p:nvPr/>
          </p:nvSpPr>
          <p:spPr>
            <a:xfrm>
              <a:off x="5286044" y="4327917"/>
              <a:ext cx="58534" cy="58534"/>
            </a:xfrm>
            <a:prstGeom prst="ellipse">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39" name="円/楕円 38"/>
            <p:cNvSpPr/>
            <p:nvPr/>
          </p:nvSpPr>
          <p:spPr>
            <a:xfrm>
              <a:off x="5710082" y="2983934"/>
              <a:ext cx="58534" cy="58534"/>
            </a:xfrm>
            <a:prstGeom prst="ellipse">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40" name="円/楕円 39"/>
            <p:cNvSpPr/>
            <p:nvPr/>
          </p:nvSpPr>
          <p:spPr>
            <a:xfrm>
              <a:off x="6128249" y="4327917"/>
              <a:ext cx="58534" cy="58534"/>
            </a:xfrm>
            <a:prstGeom prst="ellipse">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41" name="円/楕円 40"/>
            <p:cNvSpPr/>
            <p:nvPr/>
          </p:nvSpPr>
          <p:spPr>
            <a:xfrm>
              <a:off x="6547764" y="2983934"/>
              <a:ext cx="58534" cy="58534"/>
            </a:xfrm>
            <a:prstGeom prst="ellipse">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42" name="円/楕円 41"/>
            <p:cNvSpPr/>
            <p:nvPr/>
          </p:nvSpPr>
          <p:spPr>
            <a:xfrm>
              <a:off x="6967279" y="4327917"/>
              <a:ext cx="58534" cy="58534"/>
            </a:xfrm>
            <a:prstGeom prst="ellipse">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43" name="円/楕円 42"/>
            <p:cNvSpPr/>
            <p:nvPr/>
          </p:nvSpPr>
          <p:spPr>
            <a:xfrm>
              <a:off x="7386794" y="2983934"/>
              <a:ext cx="58534" cy="58534"/>
            </a:xfrm>
            <a:prstGeom prst="ellipse">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44" name="円/楕円 43"/>
            <p:cNvSpPr/>
            <p:nvPr/>
          </p:nvSpPr>
          <p:spPr>
            <a:xfrm>
              <a:off x="7806309" y="4327917"/>
              <a:ext cx="58534" cy="58534"/>
            </a:xfrm>
            <a:prstGeom prst="ellipse">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45" name="円/楕円 44"/>
            <p:cNvSpPr/>
            <p:nvPr/>
          </p:nvSpPr>
          <p:spPr>
            <a:xfrm>
              <a:off x="8233304" y="2983934"/>
              <a:ext cx="58534" cy="58534"/>
            </a:xfrm>
            <a:prstGeom prst="ellipse">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46" name="円/楕円 45"/>
            <p:cNvSpPr/>
            <p:nvPr/>
          </p:nvSpPr>
          <p:spPr>
            <a:xfrm>
              <a:off x="8645342" y="4327917"/>
              <a:ext cx="58534" cy="58534"/>
            </a:xfrm>
            <a:prstGeom prst="ellipse">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grpSp>
      <p:grpSp>
        <p:nvGrpSpPr>
          <p:cNvPr id="47" name="グループ化 46"/>
          <p:cNvGrpSpPr/>
          <p:nvPr/>
        </p:nvGrpSpPr>
        <p:grpSpPr>
          <a:xfrm>
            <a:off x="7601846" y="4886374"/>
            <a:ext cx="4057446" cy="1270829"/>
            <a:chOff x="4871346" y="4723708"/>
            <a:chExt cx="4057446" cy="1270829"/>
          </a:xfrm>
        </p:grpSpPr>
        <p:sp>
          <p:nvSpPr>
            <p:cNvPr id="48" name="円/楕円 47"/>
            <p:cNvSpPr/>
            <p:nvPr/>
          </p:nvSpPr>
          <p:spPr>
            <a:xfrm>
              <a:off x="5530320" y="5234750"/>
              <a:ext cx="58534" cy="58534"/>
            </a:xfrm>
            <a:prstGeom prst="ellipse">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49" name="円/楕円 48"/>
            <p:cNvSpPr/>
            <p:nvPr/>
          </p:nvSpPr>
          <p:spPr>
            <a:xfrm>
              <a:off x="6202602" y="5936003"/>
              <a:ext cx="58534" cy="58534"/>
            </a:xfrm>
            <a:prstGeom prst="ellipse">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50" name="円/楕円 49"/>
            <p:cNvSpPr/>
            <p:nvPr/>
          </p:nvSpPr>
          <p:spPr>
            <a:xfrm>
              <a:off x="6866833" y="5857634"/>
              <a:ext cx="58534" cy="58534"/>
            </a:xfrm>
            <a:prstGeom prst="ellipse">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51" name="円/楕円 50"/>
            <p:cNvSpPr/>
            <p:nvPr/>
          </p:nvSpPr>
          <p:spPr>
            <a:xfrm>
              <a:off x="7540348" y="5051169"/>
              <a:ext cx="58534" cy="58534"/>
            </a:xfrm>
            <a:prstGeom prst="ellipse">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52" name="円/楕円 51"/>
            <p:cNvSpPr/>
            <p:nvPr/>
          </p:nvSpPr>
          <p:spPr>
            <a:xfrm>
              <a:off x="8204037" y="4733079"/>
              <a:ext cx="58534" cy="58534"/>
            </a:xfrm>
            <a:prstGeom prst="ellipse">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53" name="円/楕円 52"/>
            <p:cNvSpPr/>
            <p:nvPr/>
          </p:nvSpPr>
          <p:spPr>
            <a:xfrm>
              <a:off x="8870258" y="5323388"/>
              <a:ext cx="58534" cy="58534"/>
            </a:xfrm>
            <a:prstGeom prst="ellipse">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54" name="円/楕円 53"/>
            <p:cNvSpPr/>
            <p:nvPr/>
          </p:nvSpPr>
          <p:spPr>
            <a:xfrm>
              <a:off x="4871346" y="4723708"/>
              <a:ext cx="58534" cy="58534"/>
            </a:xfrm>
            <a:prstGeom prst="ellipse">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grpSp>
      <p:sp>
        <p:nvSpPr>
          <p:cNvPr id="55" name="正方形/長方形 54"/>
          <p:cNvSpPr/>
          <p:nvPr/>
        </p:nvSpPr>
        <p:spPr>
          <a:xfrm>
            <a:off x="685077" y="5401270"/>
            <a:ext cx="4767641" cy="923330"/>
          </a:xfrm>
          <a:prstGeom prst="rect">
            <a:avLst/>
          </a:prstGeom>
        </p:spPr>
        <p:txBody>
          <a:bodyPr wrap="square">
            <a:spAutoFit/>
          </a:bodyPr>
          <a:lstStyle/>
          <a:p>
            <a:r>
              <a:rPr lang="ja-JP" altLang="en-US" dirty="0">
                <a:latin typeface="游ゴシック" panose="020B0400000000000000" pitchFamily="50" charset="-128"/>
                <a:ea typeface="游ゴシック" panose="020B0400000000000000" pitchFamily="50" charset="-128"/>
                <a:cs typeface="メイリオ" panose="020B0604030504040204" pitchFamily="50" charset="-128"/>
                <a:sym typeface="Wingdings" panose="05000000000000000000" pitchFamily="2" charset="2"/>
              </a:rPr>
              <a:t>より詳しくは</a:t>
            </a:r>
            <a:endParaRPr lang="en-US" altLang="ja-JP" dirty="0">
              <a:latin typeface="游ゴシック" panose="020B0400000000000000" pitchFamily="50" charset="-128"/>
              <a:ea typeface="游ゴシック" panose="020B0400000000000000" pitchFamily="50" charset="-128"/>
              <a:cs typeface="メイリオ" panose="020B0604030504040204" pitchFamily="50" charset="-128"/>
              <a:sym typeface="Wingdings" panose="05000000000000000000" pitchFamily="2" charset="2"/>
            </a:endParaRPr>
          </a:p>
          <a:p>
            <a:r>
              <a:rPr lang="en-US" altLang="ja-JP" dirty="0">
                <a:latin typeface="游ゴシック" panose="020B0400000000000000" pitchFamily="50" charset="-128"/>
                <a:ea typeface="游ゴシック" panose="020B0400000000000000" pitchFamily="50" charset="-128"/>
                <a:cs typeface="メイリオ" panose="020B0604030504040204" pitchFamily="50" charset="-128"/>
                <a:sym typeface="Wingdings" panose="05000000000000000000" pitchFamily="2" charset="2"/>
              </a:rPr>
              <a:t>『</a:t>
            </a:r>
            <a:r>
              <a:rPr lang="ja-JP" altLang="en-US" dirty="0">
                <a:latin typeface="游ゴシック" panose="020B0400000000000000" pitchFamily="50" charset="-128"/>
                <a:ea typeface="游ゴシック" panose="020B0400000000000000" pitchFamily="50" charset="-128"/>
                <a:cs typeface="メイリオ" panose="020B0604030504040204" pitchFamily="50" charset="-128"/>
                <a:sym typeface="Wingdings" panose="05000000000000000000" pitchFamily="2" charset="2"/>
              </a:rPr>
              <a:t>金谷健一</a:t>
            </a:r>
            <a:r>
              <a:rPr lang="en-US" altLang="ja-JP" dirty="0">
                <a:latin typeface="游ゴシック" panose="020B0400000000000000" pitchFamily="50" charset="-128"/>
                <a:ea typeface="游ゴシック" panose="020B0400000000000000" pitchFamily="50" charset="-128"/>
                <a:cs typeface="メイリオ" panose="020B0604030504040204" pitchFamily="50" charset="-128"/>
                <a:sym typeface="Wingdings" panose="05000000000000000000" pitchFamily="2" charset="2"/>
              </a:rPr>
              <a:t>:</a:t>
            </a:r>
            <a:r>
              <a:rPr lang="ja-JP" altLang="en-US" dirty="0">
                <a:latin typeface="游ゴシック" panose="020B0400000000000000" pitchFamily="50" charset="-128"/>
                <a:ea typeface="游ゴシック" panose="020B0400000000000000" pitchFamily="50" charset="-128"/>
                <a:cs typeface="メイリオ" panose="020B0604030504040204" pitchFamily="50" charset="-128"/>
              </a:rPr>
              <a:t>これなら分かる応用数学教室</a:t>
            </a:r>
            <a:r>
              <a:rPr lang="en-US" altLang="ja-JP" dirty="0">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dirty="0">
                <a:latin typeface="游ゴシック" panose="020B0400000000000000" pitchFamily="50" charset="-128"/>
                <a:ea typeface="游ゴシック" panose="020B0400000000000000" pitchFamily="50" charset="-128"/>
                <a:cs typeface="メイリオ" panose="020B0604030504040204" pitchFamily="50" charset="-128"/>
              </a:rPr>
              <a:t>を参照</a:t>
            </a:r>
            <a:endParaRPr lang="en-US" altLang="ja-JP" dirty="0">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56" name="フリーフォーム 55"/>
          <p:cNvSpPr/>
          <p:nvPr/>
        </p:nvSpPr>
        <p:spPr>
          <a:xfrm>
            <a:off x="7632700" y="3051916"/>
            <a:ext cx="3771900" cy="1355725"/>
          </a:xfrm>
          <a:custGeom>
            <a:avLst/>
            <a:gdLst>
              <a:gd name="connsiteX0" fmla="*/ 0 w 3771900"/>
              <a:gd name="connsiteY0" fmla="*/ 9525 h 1355725"/>
              <a:gd name="connsiteX1" fmla="*/ 406400 w 3771900"/>
              <a:gd name="connsiteY1" fmla="*/ 1355725 h 1355725"/>
              <a:gd name="connsiteX2" fmla="*/ 838200 w 3771900"/>
              <a:gd name="connsiteY2" fmla="*/ 0 h 1355725"/>
              <a:gd name="connsiteX3" fmla="*/ 1250950 w 3771900"/>
              <a:gd name="connsiteY3" fmla="*/ 1349375 h 1355725"/>
              <a:gd name="connsiteX4" fmla="*/ 1676400 w 3771900"/>
              <a:gd name="connsiteY4" fmla="*/ 0 h 1355725"/>
              <a:gd name="connsiteX5" fmla="*/ 2092325 w 3771900"/>
              <a:gd name="connsiteY5" fmla="*/ 1349375 h 1355725"/>
              <a:gd name="connsiteX6" fmla="*/ 2514600 w 3771900"/>
              <a:gd name="connsiteY6" fmla="*/ 0 h 1355725"/>
              <a:gd name="connsiteX7" fmla="*/ 2940050 w 3771900"/>
              <a:gd name="connsiteY7" fmla="*/ 1352550 h 1355725"/>
              <a:gd name="connsiteX8" fmla="*/ 3362325 w 3771900"/>
              <a:gd name="connsiteY8" fmla="*/ 3175 h 1355725"/>
              <a:gd name="connsiteX9" fmla="*/ 3771900 w 3771900"/>
              <a:gd name="connsiteY9" fmla="*/ 1352550 h 135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71900" h="1355725">
                <a:moveTo>
                  <a:pt x="0" y="9525"/>
                </a:moveTo>
                <a:lnTo>
                  <a:pt x="406400" y="1355725"/>
                </a:lnTo>
                <a:lnTo>
                  <a:pt x="838200" y="0"/>
                </a:lnTo>
                <a:lnTo>
                  <a:pt x="1250950" y="1349375"/>
                </a:lnTo>
                <a:lnTo>
                  <a:pt x="1676400" y="0"/>
                </a:lnTo>
                <a:lnTo>
                  <a:pt x="2092325" y="1349375"/>
                </a:lnTo>
                <a:lnTo>
                  <a:pt x="2514600" y="0"/>
                </a:lnTo>
                <a:lnTo>
                  <a:pt x="2940050" y="1352550"/>
                </a:lnTo>
                <a:lnTo>
                  <a:pt x="3362325" y="3175"/>
                </a:lnTo>
                <a:lnTo>
                  <a:pt x="3771900" y="1352550"/>
                </a:ln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57" name="フリーフォーム 56"/>
          <p:cNvSpPr/>
          <p:nvPr/>
        </p:nvSpPr>
        <p:spPr>
          <a:xfrm>
            <a:off x="7626350" y="4918022"/>
            <a:ext cx="4012406" cy="1214438"/>
          </a:xfrm>
          <a:custGeom>
            <a:avLst/>
            <a:gdLst>
              <a:gd name="connsiteX0" fmla="*/ 0 w 4012406"/>
              <a:gd name="connsiteY0" fmla="*/ 0 h 1214438"/>
              <a:gd name="connsiteX1" fmla="*/ 666750 w 4012406"/>
              <a:gd name="connsiteY1" fmla="*/ 509588 h 1214438"/>
              <a:gd name="connsiteX2" fmla="*/ 1343025 w 4012406"/>
              <a:gd name="connsiteY2" fmla="*/ 1214438 h 1214438"/>
              <a:gd name="connsiteX3" fmla="*/ 2005013 w 4012406"/>
              <a:gd name="connsiteY3" fmla="*/ 1135857 h 1214438"/>
              <a:gd name="connsiteX4" fmla="*/ 2674144 w 4012406"/>
              <a:gd name="connsiteY4" fmla="*/ 323850 h 1214438"/>
              <a:gd name="connsiteX5" fmla="*/ 3338513 w 4012406"/>
              <a:gd name="connsiteY5" fmla="*/ 0 h 1214438"/>
              <a:gd name="connsiteX6" fmla="*/ 4012406 w 4012406"/>
              <a:gd name="connsiteY6" fmla="*/ 597694 h 1214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12406" h="1214438">
                <a:moveTo>
                  <a:pt x="0" y="0"/>
                </a:moveTo>
                <a:lnTo>
                  <a:pt x="666750" y="509588"/>
                </a:lnTo>
                <a:lnTo>
                  <a:pt x="1343025" y="1214438"/>
                </a:lnTo>
                <a:lnTo>
                  <a:pt x="2005013" y="1135857"/>
                </a:lnTo>
                <a:lnTo>
                  <a:pt x="2674144" y="323850"/>
                </a:lnTo>
                <a:lnTo>
                  <a:pt x="3338513" y="0"/>
                </a:lnTo>
                <a:lnTo>
                  <a:pt x="4012406" y="597694"/>
                </a:ln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cxnSp>
        <p:nvCxnSpPr>
          <p:cNvPr id="58" name="直線コネクタ 57"/>
          <p:cNvCxnSpPr/>
          <p:nvPr/>
        </p:nvCxnSpPr>
        <p:spPr>
          <a:xfrm flipV="1">
            <a:off x="7629471" y="3028292"/>
            <a:ext cx="0" cy="139065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直線コネクタ 58"/>
          <p:cNvCxnSpPr/>
          <p:nvPr/>
        </p:nvCxnSpPr>
        <p:spPr>
          <a:xfrm>
            <a:off x="7629472" y="3742844"/>
            <a:ext cx="400497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6476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500"/>
                                        <p:tgtEl>
                                          <p:spTgt spid="3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6"/>
                                        </p:tgtEl>
                                        <p:attrNameLst>
                                          <p:attrName>style.visibility</p:attrName>
                                        </p:attrNameLst>
                                      </p:cBhvr>
                                      <p:to>
                                        <p:strVal val="visible"/>
                                      </p:to>
                                    </p:set>
                                    <p:animEffect transition="in" filter="fade">
                                      <p:cBhvr>
                                        <p:cTn id="17" dur="500"/>
                                        <p:tgtEl>
                                          <p:spTgt spid="5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7"/>
                                        </p:tgtEl>
                                        <p:attrNameLst>
                                          <p:attrName>style.visibility</p:attrName>
                                        </p:attrNameLst>
                                      </p:cBhvr>
                                      <p:to>
                                        <p:strVal val="visible"/>
                                      </p:to>
                                    </p:set>
                                    <p:animEffect transition="in" filter="fade">
                                      <p:cBhvr>
                                        <p:cTn id="27" dur="500"/>
                                        <p:tgtEl>
                                          <p:spTgt spid="4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7"/>
                                        </p:tgtEl>
                                        <p:attrNameLst>
                                          <p:attrName>style.visibility</p:attrName>
                                        </p:attrNameLst>
                                      </p:cBhvr>
                                      <p:to>
                                        <p:strVal val="visible"/>
                                      </p:to>
                                    </p:set>
                                    <p:animEffect transition="in" filter="fade">
                                      <p:cBhvr>
                                        <p:cTn id="32"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5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786781" y="365126"/>
            <a:ext cx="10706719" cy="733270"/>
          </a:xfrm>
        </p:spPr>
        <p:txBody>
          <a:bodyPr>
            <a:normAutofit/>
          </a:bodyPr>
          <a:lstStyle/>
          <a:p>
            <a:pPr algn="ctr"/>
            <a:r>
              <a:rPr lang="ja-JP" altLang="en-US" sz="4000" dirty="0">
                <a:latin typeface="游ゴシック" panose="020B0400000000000000" pitchFamily="50" charset="-128"/>
                <a:ea typeface="游ゴシック" panose="020B0400000000000000" pitchFamily="50" charset="-128"/>
              </a:rPr>
              <a:t>量子化レベル（階調数・画素深度・色深度）</a:t>
            </a:r>
            <a:endParaRPr kumimoji="1" lang="ja-JP" altLang="en-US" sz="4000" dirty="0">
              <a:latin typeface="游ゴシック" panose="020B0400000000000000" pitchFamily="50" charset="-128"/>
              <a:ea typeface="游ゴシック" panose="020B0400000000000000" pitchFamily="50" charset="-128"/>
            </a:endParaRPr>
          </a:p>
        </p:txBody>
      </p:sp>
      <p:sp>
        <p:nvSpPr>
          <p:cNvPr id="4" name="コンテンツ プレースホルダー 2"/>
          <p:cNvSpPr txBox="1">
            <a:spLocks/>
          </p:cNvSpPr>
          <p:nvPr/>
        </p:nvSpPr>
        <p:spPr>
          <a:xfrm>
            <a:off x="7091416" y="2166893"/>
            <a:ext cx="4868356" cy="168392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buNone/>
            </a:pPr>
            <a:r>
              <a:rPr lang="ja-JP" altLang="en-US" sz="2800" dirty="0">
                <a:latin typeface="游ゴシック" panose="020B0400000000000000" pitchFamily="50" charset="-128"/>
                <a:ea typeface="游ゴシック" panose="020B0400000000000000" pitchFamily="50" charset="-128"/>
                <a:cs typeface="メイリオ" panose="020B0604030504040204" pitchFamily="50" charset="-128"/>
              </a:rPr>
              <a:t>量子化レベルとは</a:t>
            </a:r>
            <a:endParaRPr lang="en-US" altLang="ja-JP" sz="2800" dirty="0">
              <a:latin typeface="游ゴシック" panose="020B0400000000000000" pitchFamily="50" charset="-128"/>
              <a:ea typeface="游ゴシック" panose="020B0400000000000000" pitchFamily="50" charset="-128"/>
              <a:cs typeface="メイリオ" panose="020B0604030504040204" pitchFamily="50" charset="-128"/>
            </a:endParaRPr>
          </a:p>
          <a:p>
            <a:pPr marL="0" indent="0">
              <a:buNone/>
            </a:pPr>
            <a:r>
              <a:rPr lang="ja-JP" altLang="en-US" sz="2800" dirty="0">
                <a:latin typeface="游ゴシック" panose="020B0400000000000000" pitchFamily="50" charset="-128"/>
                <a:ea typeface="游ゴシック" panose="020B0400000000000000" pitchFamily="50" charset="-128"/>
                <a:cs typeface="メイリオ" panose="020B0604030504040204" pitchFamily="50" charset="-128"/>
              </a:rPr>
              <a:t>各画素の色数のこと</a:t>
            </a:r>
            <a:endParaRPr lang="en-US" altLang="ja-JP" sz="2800" dirty="0">
              <a:latin typeface="游ゴシック" panose="020B0400000000000000" pitchFamily="50" charset="-128"/>
              <a:ea typeface="游ゴシック" panose="020B0400000000000000" pitchFamily="50" charset="-128"/>
              <a:cs typeface="メイリオ" panose="020B0604030504040204" pitchFamily="50" charset="-128"/>
            </a:endParaRPr>
          </a:p>
          <a:p>
            <a:pPr marL="0" indent="0">
              <a:buNone/>
            </a:pPr>
            <a:r>
              <a:rPr lang="ja-JP" altLang="en-US" sz="2800" dirty="0">
                <a:latin typeface="游ゴシック" panose="020B0400000000000000" pitchFamily="50" charset="-128"/>
                <a:ea typeface="游ゴシック" panose="020B0400000000000000" pitchFamily="50" charset="-128"/>
                <a:cs typeface="メイリオ" panose="020B0604030504040204" pitchFamily="50" charset="-128"/>
              </a:rPr>
              <a:t>最小値と最大値の分割数</a:t>
            </a:r>
          </a:p>
        </p:txBody>
      </p:sp>
      <p:sp>
        <p:nvSpPr>
          <p:cNvPr id="25" name="コンテンツ プレースホルダー 2"/>
          <p:cNvSpPr txBox="1">
            <a:spLocks/>
          </p:cNvSpPr>
          <p:nvPr/>
        </p:nvSpPr>
        <p:spPr>
          <a:xfrm>
            <a:off x="7134596" y="3977016"/>
            <a:ext cx="4856926" cy="130393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buNone/>
            </a:pPr>
            <a:r>
              <a:rPr lang="ja-JP" altLang="en-US" sz="2800" dirty="0">
                <a:latin typeface="游ゴシック" panose="020B0400000000000000" pitchFamily="50" charset="-128"/>
                <a:ea typeface="游ゴシック" panose="020B0400000000000000" pitchFamily="50" charset="-128"/>
                <a:cs typeface="メイリオ" panose="020B0604030504040204" pitchFamily="50" charset="-128"/>
              </a:rPr>
              <a:t>量子化レベルが大きいと</a:t>
            </a:r>
            <a:r>
              <a:rPr lang="en-US" altLang="ja-JP" sz="2800" dirty="0">
                <a:latin typeface="游ゴシック" panose="020B0400000000000000" pitchFamily="50" charset="-128"/>
                <a:ea typeface="游ゴシック" panose="020B0400000000000000" pitchFamily="50" charset="-128"/>
                <a:cs typeface="メイリオ" panose="020B0604030504040204" pitchFamily="50" charset="-128"/>
              </a:rPr>
              <a:t>…</a:t>
            </a:r>
          </a:p>
          <a:p>
            <a:r>
              <a:rPr lang="ja-JP" altLang="en-US" sz="2400" dirty="0">
                <a:latin typeface="游ゴシック" panose="020B0400000000000000" pitchFamily="50" charset="-128"/>
                <a:ea typeface="游ゴシック" panose="020B0400000000000000" pitchFamily="50" charset="-128"/>
                <a:cs typeface="メイリオ" panose="020B0604030504040204" pitchFamily="50" charset="-128"/>
              </a:rPr>
              <a:t>微妙な色の変化を表現可能</a:t>
            </a:r>
            <a:endParaRPr lang="en-US" altLang="ja-JP" sz="2400" dirty="0">
              <a:latin typeface="游ゴシック" panose="020B0400000000000000" pitchFamily="50" charset="-128"/>
              <a:ea typeface="游ゴシック" panose="020B0400000000000000" pitchFamily="50" charset="-128"/>
              <a:cs typeface="メイリオ" panose="020B0604030504040204" pitchFamily="50" charset="-128"/>
            </a:endParaRPr>
          </a:p>
          <a:p>
            <a:r>
              <a:rPr lang="ja-JP" altLang="en-US" sz="2400" dirty="0">
                <a:latin typeface="游ゴシック" panose="020B0400000000000000" pitchFamily="50" charset="-128"/>
                <a:ea typeface="游ゴシック" panose="020B0400000000000000" pitchFamily="50" charset="-128"/>
                <a:cs typeface="メイリオ" panose="020B0604030504040204" pitchFamily="50" charset="-128"/>
              </a:rPr>
              <a:t>データが大きくなる</a:t>
            </a:r>
            <a:endParaRPr lang="en-US" altLang="ja-JP" sz="2400" dirty="0">
              <a:latin typeface="游ゴシック" panose="020B0400000000000000" pitchFamily="50" charset="-128"/>
              <a:ea typeface="游ゴシック" panose="020B0400000000000000" pitchFamily="50" charset="-128"/>
              <a:cs typeface="メイリオ" panose="020B0604030504040204" pitchFamily="50" charset="-128"/>
            </a:endParaRPr>
          </a:p>
        </p:txBody>
      </p:sp>
      <p:grpSp>
        <p:nvGrpSpPr>
          <p:cNvPr id="30" name="グループ化 29"/>
          <p:cNvGrpSpPr/>
          <p:nvPr/>
        </p:nvGrpSpPr>
        <p:grpSpPr>
          <a:xfrm>
            <a:off x="493210" y="1923770"/>
            <a:ext cx="5890534" cy="4533705"/>
            <a:chOff x="1839410" y="3316456"/>
            <a:chExt cx="4686281" cy="3606841"/>
          </a:xfrm>
        </p:grpSpPr>
        <p:grpSp>
          <p:nvGrpSpPr>
            <p:cNvPr id="5" name="グループ化 4"/>
            <p:cNvGrpSpPr/>
            <p:nvPr/>
          </p:nvGrpSpPr>
          <p:grpSpPr>
            <a:xfrm>
              <a:off x="4232078" y="3507839"/>
              <a:ext cx="360040" cy="2447775"/>
              <a:chOff x="1457128" y="2420888"/>
              <a:chExt cx="360040" cy="2592288"/>
            </a:xfrm>
          </p:grpSpPr>
          <p:sp>
            <p:nvSpPr>
              <p:cNvPr id="6" name="正方形/長方形 5"/>
              <p:cNvSpPr/>
              <p:nvPr/>
            </p:nvSpPr>
            <p:spPr>
              <a:xfrm>
                <a:off x="1457128" y="4149080"/>
                <a:ext cx="360040" cy="86409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7" name="正方形/長方形 6"/>
              <p:cNvSpPr/>
              <p:nvPr/>
            </p:nvSpPr>
            <p:spPr>
              <a:xfrm>
                <a:off x="1457128" y="3284984"/>
                <a:ext cx="360040" cy="864096"/>
              </a:xfrm>
              <a:prstGeom prst="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8" name="正方形/長方形 7"/>
              <p:cNvSpPr/>
              <p:nvPr/>
            </p:nvSpPr>
            <p:spPr>
              <a:xfrm>
                <a:off x="1457128" y="2420888"/>
                <a:ext cx="360040" cy="86409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latin typeface="游ゴシック" panose="020B0400000000000000" pitchFamily="50" charset="-128"/>
                  <a:ea typeface="游ゴシック" panose="020B0400000000000000" pitchFamily="50" charset="-128"/>
                  <a:cs typeface="メイリオ" panose="020B0604030504040204" pitchFamily="50" charset="-128"/>
                </a:endParaRPr>
              </a:p>
            </p:txBody>
          </p:sp>
        </p:grpSp>
        <p:sp>
          <p:nvSpPr>
            <p:cNvPr id="9" name="正方形/長方形 8"/>
            <p:cNvSpPr/>
            <p:nvPr/>
          </p:nvSpPr>
          <p:spPr>
            <a:xfrm>
              <a:off x="2539896" y="3507343"/>
              <a:ext cx="360040" cy="2448272"/>
            </a:xfrm>
            <a:prstGeom prst="rect">
              <a:avLst/>
            </a:prstGeom>
            <a:gradFill>
              <a:gsLst>
                <a:gs pos="100000">
                  <a:schemeClr val="tx1"/>
                </a:gs>
                <a:gs pos="0">
                  <a:schemeClr val="bg1"/>
                </a:gs>
              </a:gsLst>
              <a:lin ang="5400000" scaled="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latin typeface="游ゴシック" panose="020B0400000000000000" pitchFamily="50" charset="-128"/>
                <a:ea typeface="游ゴシック" panose="020B0400000000000000" pitchFamily="50" charset="-128"/>
                <a:cs typeface="メイリオ" panose="020B0604030504040204" pitchFamily="50" charset="-128"/>
              </a:endParaRPr>
            </a:p>
          </p:txBody>
        </p:sp>
        <p:grpSp>
          <p:nvGrpSpPr>
            <p:cNvPr id="10" name="グループ化 9"/>
            <p:cNvGrpSpPr/>
            <p:nvPr/>
          </p:nvGrpSpPr>
          <p:grpSpPr>
            <a:xfrm>
              <a:off x="5613838" y="3509428"/>
              <a:ext cx="360040" cy="2446186"/>
              <a:chOff x="3343078" y="2230163"/>
              <a:chExt cx="360040" cy="2783012"/>
            </a:xfrm>
          </p:grpSpPr>
          <p:sp>
            <p:nvSpPr>
              <p:cNvPr id="11" name="正方形/長方形 10"/>
              <p:cNvSpPr/>
              <p:nvPr/>
            </p:nvSpPr>
            <p:spPr>
              <a:xfrm>
                <a:off x="3343078" y="4735942"/>
                <a:ext cx="360040" cy="277233"/>
              </a:xfrm>
              <a:prstGeom prst="rect">
                <a:avLst/>
              </a:prstGeom>
              <a:solidFill>
                <a:srgbClr val="0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2" name="正方形/長方形 11"/>
              <p:cNvSpPr/>
              <p:nvPr/>
            </p:nvSpPr>
            <p:spPr>
              <a:xfrm>
                <a:off x="3343078" y="4458708"/>
                <a:ext cx="360040" cy="277233"/>
              </a:xfrm>
              <a:prstGeom prst="rect">
                <a:avLst/>
              </a:prstGeom>
              <a:solidFill>
                <a:srgbClr val="19191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3" name="正方形/長方形 12"/>
              <p:cNvSpPr/>
              <p:nvPr/>
            </p:nvSpPr>
            <p:spPr>
              <a:xfrm>
                <a:off x="3343078" y="4181475"/>
                <a:ext cx="360040" cy="277233"/>
              </a:xfrm>
              <a:prstGeom prst="rect">
                <a:avLst/>
              </a:prstGeom>
              <a:solidFill>
                <a:srgbClr val="38383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4" name="正方形/長方形 13"/>
              <p:cNvSpPr/>
              <p:nvPr/>
            </p:nvSpPr>
            <p:spPr>
              <a:xfrm>
                <a:off x="3343078" y="3896811"/>
                <a:ext cx="360040" cy="277233"/>
              </a:xfrm>
              <a:prstGeom prst="rect">
                <a:avLst/>
              </a:prstGeom>
              <a:solidFill>
                <a:srgbClr val="4B4B4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5" name="正方形/長方形 14"/>
              <p:cNvSpPr/>
              <p:nvPr/>
            </p:nvSpPr>
            <p:spPr>
              <a:xfrm>
                <a:off x="3343078" y="3619577"/>
                <a:ext cx="360040" cy="277233"/>
              </a:xfrm>
              <a:prstGeom prst="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6" name="正方形/長方形 15"/>
              <p:cNvSpPr/>
              <p:nvPr/>
            </p:nvSpPr>
            <p:spPr>
              <a:xfrm>
                <a:off x="3343078" y="3342344"/>
                <a:ext cx="360040" cy="277233"/>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7" name="正方形/長方形 16"/>
              <p:cNvSpPr/>
              <p:nvPr/>
            </p:nvSpPr>
            <p:spPr>
              <a:xfrm>
                <a:off x="3343078" y="3064030"/>
                <a:ext cx="360040" cy="277233"/>
              </a:xfrm>
              <a:prstGeom prst="rect">
                <a:avLst/>
              </a:prstGeom>
              <a:solidFill>
                <a:srgbClr val="BCBCB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8" name="正方形/長方形 17"/>
              <p:cNvSpPr/>
              <p:nvPr/>
            </p:nvSpPr>
            <p:spPr>
              <a:xfrm>
                <a:off x="3343078" y="2786796"/>
                <a:ext cx="360040" cy="277233"/>
              </a:xfrm>
              <a:prstGeom prst="rect">
                <a:avLst/>
              </a:prstGeom>
              <a:solidFill>
                <a:srgbClr val="CFCFC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9" name="正方形/長方形 18"/>
              <p:cNvSpPr/>
              <p:nvPr/>
            </p:nvSpPr>
            <p:spPr>
              <a:xfrm>
                <a:off x="3343078" y="2509562"/>
                <a:ext cx="360040" cy="277233"/>
              </a:xfrm>
              <a:prstGeom prst="rect">
                <a:avLst/>
              </a:prstGeom>
              <a:solidFill>
                <a:srgbClr val="E6E6E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20" name="正方形/長方形 19"/>
              <p:cNvSpPr/>
              <p:nvPr/>
            </p:nvSpPr>
            <p:spPr>
              <a:xfrm>
                <a:off x="3343078" y="2230163"/>
                <a:ext cx="360040" cy="27723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latin typeface="游ゴシック" panose="020B0400000000000000" pitchFamily="50" charset="-128"/>
                  <a:ea typeface="游ゴシック" panose="020B0400000000000000" pitchFamily="50" charset="-128"/>
                  <a:cs typeface="メイリオ" panose="020B0604030504040204" pitchFamily="50" charset="-128"/>
                </a:endParaRPr>
              </a:p>
            </p:txBody>
          </p:sp>
        </p:grpSp>
        <p:sp>
          <p:nvSpPr>
            <p:cNvPr id="21" name="テキスト ボックス 20"/>
            <p:cNvSpPr txBox="1"/>
            <p:nvPr/>
          </p:nvSpPr>
          <p:spPr>
            <a:xfrm>
              <a:off x="1839410" y="5723989"/>
              <a:ext cx="718241" cy="416254"/>
            </a:xfrm>
            <a:prstGeom prst="rect">
              <a:avLst/>
            </a:prstGeom>
            <a:noFill/>
          </p:spPr>
          <p:txBody>
            <a:bodyPr wrap="none" rtlCol="0">
              <a:spAutoFit/>
            </a:bodyPr>
            <a:lstStyle/>
            <a:p>
              <a:r>
                <a:rPr kumimoji="1" lang="ja-JP" altLang="en-US" sz="2800" dirty="0">
                  <a:latin typeface="游ゴシック" panose="020B0400000000000000" pitchFamily="50" charset="-128"/>
                  <a:ea typeface="游ゴシック" panose="020B0400000000000000" pitchFamily="50" charset="-128"/>
                  <a:cs typeface="メイリオ" panose="020B0604030504040204" pitchFamily="50" charset="-128"/>
                </a:rPr>
                <a:t>最小</a:t>
              </a:r>
            </a:p>
          </p:txBody>
        </p:sp>
        <p:sp>
          <p:nvSpPr>
            <p:cNvPr id="22" name="テキスト ボックス 21"/>
            <p:cNvSpPr txBox="1"/>
            <p:nvPr/>
          </p:nvSpPr>
          <p:spPr>
            <a:xfrm>
              <a:off x="3909060" y="5976436"/>
              <a:ext cx="1033238" cy="367283"/>
            </a:xfrm>
            <a:prstGeom prst="rect">
              <a:avLst/>
            </a:prstGeom>
            <a:noFill/>
          </p:spPr>
          <p:txBody>
            <a:bodyPr wrap="none" rtlCol="0">
              <a:spAutoFit/>
            </a:bodyPr>
            <a:lstStyle/>
            <a:p>
              <a:r>
                <a:rPr kumimoji="1" lang="ja-JP" altLang="en-US" sz="2400" dirty="0">
                  <a:latin typeface="游ゴシック" panose="020B0400000000000000" pitchFamily="50" charset="-128"/>
                  <a:ea typeface="游ゴシック" panose="020B0400000000000000" pitchFamily="50" charset="-128"/>
                  <a:cs typeface="メイリオ" panose="020B0604030504040204" pitchFamily="50" charset="-128"/>
                </a:rPr>
                <a:t>階調数</a:t>
              </a:r>
              <a:r>
                <a:rPr kumimoji="1" lang="en-US" altLang="ja-JP" sz="2400" dirty="0">
                  <a:latin typeface="游ゴシック" panose="020B0400000000000000" pitchFamily="50" charset="-128"/>
                  <a:ea typeface="游ゴシック" panose="020B0400000000000000" pitchFamily="50" charset="-128"/>
                  <a:cs typeface="メイリオ" panose="020B0604030504040204" pitchFamily="50" charset="-128"/>
                </a:rPr>
                <a:t>3</a:t>
              </a:r>
              <a:endParaRPr kumimoji="1" lang="ja-JP" altLang="en-US" sz="2400" dirty="0">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23" name="テキスト ボックス 22"/>
            <p:cNvSpPr txBox="1"/>
            <p:nvPr/>
          </p:nvSpPr>
          <p:spPr>
            <a:xfrm>
              <a:off x="5257800" y="5976436"/>
              <a:ext cx="1267891" cy="367283"/>
            </a:xfrm>
            <a:prstGeom prst="rect">
              <a:avLst/>
            </a:prstGeom>
            <a:noFill/>
          </p:spPr>
          <p:txBody>
            <a:bodyPr wrap="none" rtlCol="0">
              <a:spAutoFit/>
            </a:bodyPr>
            <a:lstStyle/>
            <a:p>
              <a:r>
                <a:rPr kumimoji="1" lang="ja-JP" altLang="en-US" sz="2400" dirty="0">
                  <a:latin typeface="游ゴシック" panose="020B0400000000000000" pitchFamily="50" charset="-128"/>
                  <a:ea typeface="游ゴシック" panose="020B0400000000000000" pitchFamily="50" charset="-128"/>
                  <a:cs typeface="メイリオ" panose="020B0604030504040204" pitchFamily="50" charset="-128"/>
                </a:rPr>
                <a:t>階調数 </a:t>
              </a:r>
              <a:r>
                <a:rPr kumimoji="1" lang="en-US" altLang="ja-JP" sz="2400" dirty="0">
                  <a:latin typeface="游ゴシック" panose="020B0400000000000000" pitchFamily="50" charset="-128"/>
                  <a:ea typeface="游ゴシック" panose="020B0400000000000000" pitchFamily="50" charset="-128"/>
                  <a:cs typeface="メイリオ" panose="020B0604030504040204" pitchFamily="50" charset="-128"/>
                </a:rPr>
                <a:t>10</a:t>
              </a:r>
              <a:endParaRPr kumimoji="1" lang="ja-JP" altLang="en-US" sz="2400" dirty="0">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24" name="右矢印 23"/>
            <p:cNvSpPr/>
            <p:nvPr/>
          </p:nvSpPr>
          <p:spPr>
            <a:xfrm>
              <a:off x="3307080" y="4523839"/>
              <a:ext cx="586740" cy="5105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26" name="テキスト ボックス 25"/>
            <p:cNvSpPr txBox="1"/>
            <p:nvPr/>
          </p:nvSpPr>
          <p:spPr>
            <a:xfrm>
              <a:off x="2136831" y="6211669"/>
              <a:ext cx="1179195" cy="661109"/>
            </a:xfrm>
            <a:prstGeom prst="rect">
              <a:avLst/>
            </a:prstGeom>
            <a:noFill/>
          </p:spPr>
          <p:txBody>
            <a:bodyPr wrap="square" rtlCol="0">
              <a:spAutoFit/>
            </a:bodyPr>
            <a:lstStyle/>
            <a:p>
              <a:pPr algn="ctr"/>
              <a:r>
                <a:rPr kumimoji="1" lang="ja-JP" altLang="en-US" sz="2400" dirty="0">
                  <a:latin typeface="游ゴシック" panose="020B0400000000000000" pitchFamily="50" charset="-128"/>
                  <a:ea typeface="游ゴシック" panose="020B0400000000000000" pitchFamily="50" charset="-128"/>
                  <a:cs typeface="メイリオ" panose="020B0604030504040204" pitchFamily="50" charset="-128"/>
                </a:rPr>
                <a:t>アナログ信号</a:t>
              </a:r>
            </a:p>
          </p:txBody>
        </p:sp>
        <p:sp>
          <p:nvSpPr>
            <p:cNvPr id="27" name="テキスト ボックス 26"/>
            <p:cNvSpPr txBox="1"/>
            <p:nvPr/>
          </p:nvSpPr>
          <p:spPr>
            <a:xfrm>
              <a:off x="4513380" y="6262188"/>
              <a:ext cx="1179195" cy="661109"/>
            </a:xfrm>
            <a:prstGeom prst="rect">
              <a:avLst/>
            </a:prstGeom>
            <a:noFill/>
          </p:spPr>
          <p:txBody>
            <a:bodyPr wrap="square" rtlCol="0">
              <a:spAutoFit/>
            </a:bodyPr>
            <a:lstStyle/>
            <a:p>
              <a:pPr algn="ctr"/>
              <a:r>
                <a:rPr kumimoji="1" lang="ja-JP" altLang="en-US" sz="2400" dirty="0">
                  <a:latin typeface="游ゴシック" panose="020B0400000000000000" pitchFamily="50" charset="-128"/>
                  <a:ea typeface="游ゴシック" panose="020B0400000000000000" pitchFamily="50" charset="-128"/>
                  <a:cs typeface="メイリオ" panose="020B0604030504040204" pitchFamily="50" charset="-128"/>
                </a:rPr>
                <a:t>デジタル信号</a:t>
              </a:r>
            </a:p>
          </p:txBody>
        </p:sp>
        <p:sp>
          <p:nvSpPr>
            <p:cNvPr id="28" name="テキスト ボックス 27"/>
            <p:cNvSpPr txBox="1"/>
            <p:nvPr/>
          </p:nvSpPr>
          <p:spPr>
            <a:xfrm>
              <a:off x="3099435" y="5106769"/>
              <a:ext cx="881479" cy="367283"/>
            </a:xfrm>
            <a:prstGeom prst="rect">
              <a:avLst/>
            </a:prstGeom>
            <a:noFill/>
          </p:spPr>
          <p:txBody>
            <a:bodyPr wrap="none" rtlCol="0">
              <a:spAutoFit/>
            </a:bodyPr>
            <a:lstStyle/>
            <a:p>
              <a:r>
                <a:rPr lang="ja-JP" altLang="en-US" sz="2400" dirty="0">
                  <a:latin typeface="游ゴシック" panose="020B0400000000000000" pitchFamily="50" charset="-128"/>
                  <a:ea typeface="游ゴシック" panose="020B0400000000000000" pitchFamily="50" charset="-128"/>
                  <a:cs typeface="メイリオ" panose="020B0604030504040204" pitchFamily="50" charset="-128"/>
                </a:rPr>
                <a:t>量子化</a:t>
              </a:r>
              <a:endParaRPr kumimoji="1" lang="ja-JP" altLang="en-US" sz="2400" dirty="0">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29" name="テキスト ボックス 28"/>
            <p:cNvSpPr txBox="1"/>
            <p:nvPr/>
          </p:nvSpPr>
          <p:spPr>
            <a:xfrm>
              <a:off x="1839410" y="3316456"/>
              <a:ext cx="718242" cy="416253"/>
            </a:xfrm>
            <a:prstGeom prst="rect">
              <a:avLst/>
            </a:prstGeom>
            <a:noFill/>
          </p:spPr>
          <p:txBody>
            <a:bodyPr wrap="none" rtlCol="0">
              <a:spAutoFit/>
            </a:bodyPr>
            <a:lstStyle/>
            <a:p>
              <a:r>
                <a:rPr kumimoji="1" lang="ja-JP" altLang="en-US" sz="2800" dirty="0">
                  <a:latin typeface="游ゴシック" panose="020B0400000000000000" pitchFamily="50" charset="-128"/>
                  <a:ea typeface="游ゴシック" panose="020B0400000000000000" pitchFamily="50" charset="-128"/>
                  <a:cs typeface="メイリオ" panose="020B0604030504040204" pitchFamily="50" charset="-128"/>
                </a:rPr>
                <a:t>最大</a:t>
              </a:r>
            </a:p>
          </p:txBody>
        </p:sp>
      </p:grpSp>
    </p:spTree>
    <p:extLst>
      <p:ext uri="{BB962C8B-B14F-4D97-AF65-F5344CB8AC3E}">
        <p14:creationId xmlns:p14="http://schemas.microsoft.com/office/powerpoint/2010/main" val="465711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9" name="グループ化 168"/>
          <p:cNvGrpSpPr/>
          <p:nvPr/>
        </p:nvGrpSpPr>
        <p:grpSpPr>
          <a:xfrm>
            <a:off x="1107875" y="3189884"/>
            <a:ext cx="4521144" cy="2212391"/>
            <a:chOff x="356824" y="3918064"/>
            <a:chExt cx="4967363" cy="2212391"/>
          </a:xfrm>
        </p:grpSpPr>
        <p:sp>
          <p:nvSpPr>
            <p:cNvPr id="170" name="正方形/長方形 169"/>
            <p:cNvSpPr/>
            <p:nvPr/>
          </p:nvSpPr>
          <p:spPr>
            <a:xfrm>
              <a:off x="985891" y="5128566"/>
              <a:ext cx="197443" cy="604422"/>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71" name="正方形/長方形 170"/>
            <p:cNvSpPr/>
            <p:nvPr/>
          </p:nvSpPr>
          <p:spPr>
            <a:xfrm>
              <a:off x="389136" y="5635968"/>
              <a:ext cx="197443" cy="97019"/>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72" name="正方形/長方形 171"/>
            <p:cNvSpPr/>
            <p:nvPr/>
          </p:nvSpPr>
          <p:spPr>
            <a:xfrm>
              <a:off x="591684" y="5565711"/>
              <a:ext cx="197443" cy="167275"/>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73" name="正方形/長方形 172"/>
            <p:cNvSpPr/>
            <p:nvPr/>
          </p:nvSpPr>
          <p:spPr>
            <a:xfrm>
              <a:off x="788787" y="5429104"/>
              <a:ext cx="197443" cy="303883"/>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74" name="正方形/長方形 173"/>
            <p:cNvSpPr/>
            <p:nvPr/>
          </p:nvSpPr>
          <p:spPr>
            <a:xfrm>
              <a:off x="1182994" y="4785093"/>
              <a:ext cx="197443" cy="947894"/>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75" name="正方形/長方形 174"/>
            <p:cNvSpPr/>
            <p:nvPr/>
          </p:nvSpPr>
          <p:spPr>
            <a:xfrm>
              <a:off x="1380098" y="4453331"/>
              <a:ext cx="197443" cy="1279656"/>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76" name="正方形/長方形 175"/>
            <p:cNvSpPr/>
            <p:nvPr/>
          </p:nvSpPr>
          <p:spPr>
            <a:xfrm>
              <a:off x="1577202" y="4260964"/>
              <a:ext cx="197443" cy="1472024"/>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77" name="正方形/長方形 176"/>
            <p:cNvSpPr/>
            <p:nvPr/>
          </p:nvSpPr>
          <p:spPr>
            <a:xfrm>
              <a:off x="2365616" y="4563648"/>
              <a:ext cx="197443" cy="1169339"/>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78" name="正方形/長方形 177"/>
            <p:cNvSpPr/>
            <p:nvPr/>
          </p:nvSpPr>
          <p:spPr>
            <a:xfrm>
              <a:off x="1774305" y="4289401"/>
              <a:ext cx="197443" cy="1443586"/>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79" name="正方形/長方形 178"/>
            <p:cNvSpPr/>
            <p:nvPr/>
          </p:nvSpPr>
          <p:spPr>
            <a:xfrm>
              <a:off x="1971409" y="4340141"/>
              <a:ext cx="197443" cy="1392846"/>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80" name="正方形/長方形 179"/>
            <p:cNvSpPr/>
            <p:nvPr/>
          </p:nvSpPr>
          <p:spPr>
            <a:xfrm>
              <a:off x="2168512" y="4453331"/>
              <a:ext cx="197443" cy="1279656"/>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81" name="正方形/長方形 180"/>
            <p:cNvSpPr/>
            <p:nvPr/>
          </p:nvSpPr>
          <p:spPr>
            <a:xfrm>
              <a:off x="2562720" y="4785093"/>
              <a:ext cx="197443" cy="947894"/>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82" name="正方形/長方形 181"/>
            <p:cNvSpPr/>
            <p:nvPr/>
          </p:nvSpPr>
          <p:spPr>
            <a:xfrm>
              <a:off x="2759823" y="4963520"/>
              <a:ext cx="197443" cy="769467"/>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83" name="正方形/長方形 182"/>
            <p:cNvSpPr/>
            <p:nvPr/>
          </p:nvSpPr>
          <p:spPr>
            <a:xfrm>
              <a:off x="2956922" y="5348252"/>
              <a:ext cx="197443" cy="384734"/>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cs typeface="メイリオ" panose="020B0604030504040204" pitchFamily="50" charset="-128"/>
              </a:endParaRPr>
            </a:p>
          </p:txBody>
        </p:sp>
        <p:grpSp>
          <p:nvGrpSpPr>
            <p:cNvPr id="184" name="グループ化 183"/>
            <p:cNvGrpSpPr/>
            <p:nvPr/>
          </p:nvGrpSpPr>
          <p:grpSpPr>
            <a:xfrm>
              <a:off x="390677" y="4026778"/>
              <a:ext cx="2997576" cy="1706209"/>
              <a:chOff x="734786" y="1551214"/>
              <a:chExt cx="3657600" cy="2081893"/>
            </a:xfrm>
          </p:grpSpPr>
          <p:cxnSp>
            <p:nvCxnSpPr>
              <p:cNvPr id="207" name="直線矢印コネクタ 206"/>
              <p:cNvCxnSpPr/>
              <p:nvPr/>
            </p:nvCxnSpPr>
            <p:spPr>
              <a:xfrm>
                <a:off x="734786" y="3633107"/>
                <a:ext cx="3657600" cy="0"/>
              </a:xfrm>
              <a:prstGeom prst="straightConnector1">
                <a:avLst/>
              </a:prstGeom>
              <a:ln w="444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08" name="直線矢印コネクタ 207"/>
              <p:cNvCxnSpPr/>
              <p:nvPr/>
            </p:nvCxnSpPr>
            <p:spPr>
              <a:xfrm flipV="1">
                <a:off x="734786" y="1551214"/>
                <a:ext cx="0" cy="2081893"/>
              </a:xfrm>
              <a:prstGeom prst="straightConnector1">
                <a:avLst/>
              </a:prstGeom>
              <a:ln w="444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grpSp>
        <p:sp>
          <p:nvSpPr>
            <p:cNvPr id="185" name="テキスト ボックス 184"/>
            <p:cNvSpPr txBox="1"/>
            <p:nvPr/>
          </p:nvSpPr>
          <p:spPr>
            <a:xfrm>
              <a:off x="3199686" y="5761123"/>
              <a:ext cx="326176" cy="369332"/>
            </a:xfrm>
            <a:prstGeom prst="rect">
              <a:avLst/>
            </a:prstGeom>
            <a:noFill/>
          </p:spPr>
          <p:txBody>
            <a:bodyPr wrap="none" rtlCol="0">
              <a:spAutoFit/>
            </a:bodyPr>
            <a:lstStyle/>
            <a:p>
              <a:r>
                <a:rPr kumimoji="1" lang="en-US" altLang="ja-JP" i="1" dirty="0">
                  <a:latin typeface="游ゴシック" panose="020B0400000000000000" pitchFamily="50" charset="-128"/>
                  <a:ea typeface="游ゴシック" panose="020B0400000000000000" pitchFamily="50" charset="-128"/>
                  <a:cs typeface="メイリオ" panose="020B0604030504040204" pitchFamily="50" charset="-128"/>
                </a:rPr>
                <a:t>x</a:t>
              </a:r>
              <a:endParaRPr kumimoji="1" lang="ja-JP" altLang="en-US" i="1" dirty="0">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86" name="テキスト ボックス 185"/>
            <p:cNvSpPr txBox="1"/>
            <p:nvPr/>
          </p:nvSpPr>
          <p:spPr>
            <a:xfrm>
              <a:off x="440787" y="3918064"/>
              <a:ext cx="1104632" cy="338554"/>
            </a:xfrm>
            <a:prstGeom prst="rect">
              <a:avLst/>
            </a:prstGeom>
            <a:noFill/>
          </p:spPr>
          <p:txBody>
            <a:bodyPr wrap="none" rtlCol="0">
              <a:spAutoFit/>
            </a:bodyPr>
            <a:lstStyle/>
            <a:p>
              <a:r>
                <a:rPr lang="ja-JP" altLang="en-US" sz="1600" dirty="0">
                  <a:latin typeface="游ゴシック" panose="020B0400000000000000" pitchFamily="50" charset="-128"/>
                  <a:ea typeface="游ゴシック" panose="020B0400000000000000" pitchFamily="50" charset="-128"/>
                  <a:cs typeface="メイリオ" panose="020B0604030504040204" pitchFamily="50" charset="-128"/>
                </a:rPr>
                <a:t>元データ</a:t>
              </a:r>
              <a:endParaRPr kumimoji="1" lang="ja-JP" altLang="en-US" sz="1600" dirty="0">
                <a:latin typeface="游ゴシック" panose="020B0400000000000000" pitchFamily="50" charset="-128"/>
                <a:ea typeface="游ゴシック" panose="020B0400000000000000" pitchFamily="50" charset="-128"/>
                <a:cs typeface="メイリオ" panose="020B0604030504040204" pitchFamily="50" charset="-128"/>
              </a:endParaRPr>
            </a:p>
          </p:txBody>
        </p:sp>
        <p:grpSp>
          <p:nvGrpSpPr>
            <p:cNvPr id="187" name="グループ化 186"/>
            <p:cNvGrpSpPr/>
            <p:nvPr/>
          </p:nvGrpSpPr>
          <p:grpSpPr>
            <a:xfrm>
              <a:off x="395449" y="5732986"/>
              <a:ext cx="2758921" cy="54923"/>
              <a:chOff x="1684657" y="3633106"/>
              <a:chExt cx="3366396" cy="134032"/>
            </a:xfrm>
          </p:grpSpPr>
          <p:cxnSp>
            <p:nvCxnSpPr>
              <p:cNvPr id="192" name="直線コネクタ 191"/>
              <p:cNvCxnSpPr/>
              <p:nvPr/>
            </p:nvCxnSpPr>
            <p:spPr>
              <a:xfrm flipH="1">
                <a:off x="1684657" y="3633106"/>
                <a:ext cx="1" cy="13403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3" name="直線コネクタ 192"/>
              <p:cNvCxnSpPr/>
              <p:nvPr/>
            </p:nvCxnSpPr>
            <p:spPr>
              <a:xfrm flipH="1">
                <a:off x="1925160" y="3633106"/>
                <a:ext cx="1" cy="13403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4" name="直線コネクタ 193"/>
              <p:cNvCxnSpPr/>
              <p:nvPr/>
            </p:nvCxnSpPr>
            <p:spPr>
              <a:xfrm flipH="1">
                <a:off x="2165662" y="3633106"/>
                <a:ext cx="1" cy="13403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5" name="直線コネクタ 194"/>
              <p:cNvCxnSpPr/>
              <p:nvPr/>
            </p:nvCxnSpPr>
            <p:spPr>
              <a:xfrm flipH="1">
                <a:off x="2406165" y="3633106"/>
                <a:ext cx="1" cy="13403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6" name="直線コネクタ 195"/>
              <p:cNvCxnSpPr/>
              <p:nvPr/>
            </p:nvCxnSpPr>
            <p:spPr>
              <a:xfrm flipH="1">
                <a:off x="2646668" y="3633106"/>
                <a:ext cx="1" cy="13403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7" name="直線コネクタ 196"/>
              <p:cNvCxnSpPr/>
              <p:nvPr/>
            </p:nvCxnSpPr>
            <p:spPr>
              <a:xfrm flipH="1">
                <a:off x="2890988" y="3633106"/>
                <a:ext cx="1" cy="13403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8" name="直線コネクタ 197"/>
              <p:cNvCxnSpPr/>
              <p:nvPr/>
            </p:nvCxnSpPr>
            <p:spPr>
              <a:xfrm flipH="1">
                <a:off x="3131491" y="3633106"/>
                <a:ext cx="1" cy="13403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9" name="直線コネクタ 198"/>
              <p:cNvCxnSpPr/>
              <p:nvPr/>
            </p:nvCxnSpPr>
            <p:spPr>
              <a:xfrm flipH="1">
                <a:off x="3371993" y="3633106"/>
                <a:ext cx="1" cy="13403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0" name="直線コネクタ 199"/>
              <p:cNvCxnSpPr/>
              <p:nvPr/>
            </p:nvCxnSpPr>
            <p:spPr>
              <a:xfrm flipH="1">
                <a:off x="3612496" y="3633106"/>
                <a:ext cx="1" cy="13403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1" name="直線コネクタ 200"/>
              <p:cNvCxnSpPr/>
              <p:nvPr/>
            </p:nvCxnSpPr>
            <p:spPr>
              <a:xfrm flipH="1">
                <a:off x="3852999" y="3633106"/>
                <a:ext cx="1" cy="13403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2" name="直線コネクタ 201"/>
              <p:cNvCxnSpPr/>
              <p:nvPr/>
            </p:nvCxnSpPr>
            <p:spPr>
              <a:xfrm flipH="1">
                <a:off x="4083810" y="3633106"/>
                <a:ext cx="1" cy="13403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3" name="直線コネクタ 202"/>
              <p:cNvCxnSpPr/>
              <p:nvPr/>
            </p:nvCxnSpPr>
            <p:spPr>
              <a:xfrm flipH="1">
                <a:off x="4324313" y="3633106"/>
                <a:ext cx="1" cy="13403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4" name="直線コネクタ 203"/>
              <p:cNvCxnSpPr/>
              <p:nvPr/>
            </p:nvCxnSpPr>
            <p:spPr>
              <a:xfrm flipH="1">
                <a:off x="4564816" y="3633106"/>
                <a:ext cx="1" cy="13403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5" name="直線コネクタ 204"/>
              <p:cNvCxnSpPr/>
              <p:nvPr/>
            </p:nvCxnSpPr>
            <p:spPr>
              <a:xfrm flipH="1">
                <a:off x="4811190" y="3633106"/>
                <a:ext cx="1" cy="13403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6" name="直線コネクタ 205"/>
              <p:cNvCxnSpPr/>
              <p:nvPr/>
            </p:nvCxnSpPr>
            <p:spPr>
              <a:xfrm flipH="1">
                <a:off x="5051052" y="3633106"/>
                <a:ext cx="1" cy="13403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8" name="テキスト ボックス 187"/>
            <p:cNvSpPr txBox="1"/>
            <p:nvPr/>
          </p:nvSpPr>
          <p:spPr>
            <a:xfrm>
              <a:off x="2856479" y="5714252"/>
              <a:ext cx="452984" cy="338554"/>
            </a:xfrm>
            <a:prstGeom prst="rect">
              <a:avLst/>
            </a:prstGeom>
            <a:noFill/>
          </p:spPr>
          <p:txBody>
            <a:bodyPr wrap="none" rtlCol="0">
              <a:spAutoFit/>
            </a:bodyPr>
            <a:lstStyle/>
            <a:p>
              <a:r>
                <a:rPr kumimoji="1" lang="en-US" altLang="ja-JP" sz="1600" dirty="0">
                  <a:latin typeface="游ゴシック" panose="020B0400000000000000" pitchFamily="50" charset="-128"/>
                  <a:ea typeface="游ゴシック" panose="020B0400000000000000" pitchFamily="50" charset="-128"/>
                  <a:cs typeface="メイリオ" panose="020B0604030504040204" pitchFamily="50" charset="-128"/>
                </a:rPr>
                <a:t>14</a:t>
              </a:r>
              <a:endParaRPr kumimoji="1" lang="ja-JP" altLang="en-US" sz="1600" dirty="0">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89" name="テキスト ボックス 188"/>
            <p:cNvSpPr txBox="1"/>
            <p:nvPr/>
          </p:nvSpPr>
          <p:spPr>
            <a:xfrm>
              <a:off x="356824" y="5714252"/>
              <a:ext cx="327939" cy="338554"/>
            </a:xfrm>
            <a:prstGeom prst="rect">
              <a:avLst/>
            </a:prstGeom>
            <a:noFill/>
          </p:spPr>
          <p:txBody>
            <a:bodyPr wrap="none" rtlCol="0">
              <a:spAutoFit/>
            </a:bodyPr>
            <a:lstStyle/>
            <a:p>
              <a:r>
                <a:rPr kumimoji="1" lang="en-US" altLang="ja-JP" sz="1600" dirty="0">
                  <a:latin typeface="游ゴシック" panose="020B0400000000000000" pitchFamily="50" charset="-128"/>
                  <a:ea typeface="游ゴシック" panose="020B0400000000000000" pitchFamily="50" charset="-128"/>
                  <a:cs typeface="メイリオ" panose="020B0604030504040204" pitchFamily="50" charset="-128"/>
                </a:rPr>
                <a:t>1</a:t>
              </a:r>
              <a:endParaRPr kumimoji="1" lang="ja-JP" altLang="en-US" sz="1600" dirty="0">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90" name="テキスト ボックス 189"/>
            <p:cNvSpPr txBox="1"/>
            <p:nvPr/>
          </p:nvSpPr>
          <p:spPr>
            <a:xfrm>
              <a:off x="2068071" y="5714252"/>
              <a:ext cx="452984" cy="338554"/>
            </a:xfrm>
            <a:prstGeom prst="rect">
              <a:avLst/>
            </a:prstGeom>
            <a:noFill/>
          </p:spPr>
          <p:txBody>
            <a:bodyPr wrap="none" rtlCol="0">
              <a:spAutoFit/>
            </a:bodyPr>
            <a:lstStyle/>
            <a:p>
              <a:r>
                <a:rPr kumimoji="1" lang="en-US" altLang="ja-JP" sz="1600" dirty="0">
                  <a:latin typeface="游ゴシック" panose="020B0400000000000000" pitchFamily="50" charset="-128"/>
                  <a:ea typeface="游ゴシック" panose="020B0400000000000000" pitchFamily="50" charset="-128"/>
                  <a:cs typeface="メイリオ" panose="020B0604030504040204" pitchFamily="50" charset="-128"/>
                </a:rPr>
                <a:t>10</a:t>
              </a:r>
              <a:endParaRPr kumimoji="1" lang="ja-JP" altLang="en-US" sz="1600" dirty="0">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91" name="テキスト ボックス 190"/>
            <p:cNvSpPr txBox="1"/>
            <p:nvPr/>
          </p:nvSpPr>
          <p:spPr>
            <a:xfrm>
              <a:off x="1109258" y="5714252"/>
              <a:ext cx="327939" cy="338554"/>
            </a:xfrm>
            <a:prstGeom prst="rect">
              <a:avLst/>
            </a:prstGeom>
            <a:noFill/>
          </p:spPr>
          <p:txBody>
            <a:bodyPr wrap="none" rtlCol="0">
              <a:spAutoFit/>
            </a:bodyPr>
            <a:lstStyle/>
            <a:p>
              <a:r>
                <a:rPr kumimoji="1" lang="en-US" altLang="ja-JP" sz="1600" dirty="0">
                  <a:latin typeface="游ゴシック" panose="020B0400000000000000" pitchFamily="50" charset="-128"/>
                  <a:ea typeface="游ゴシック" panose="020B0400000000000000" pitchFamily="50" charset="-128"/>
                  <a:cs typeface="メイリオ" panose="020B0604030504040204" pitchFamily="50" charset="-128"/>
                </a:rPr>
                <a:t>5</a:t>
              </a:r>
              <a:endParaRPr kumimoji="1" lang="ja-JP" altLang="en-US" sz="1600" dirty="0">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305" name="テキスト ボックス 304"/>
            <p:cNvSpPr txBox="1"/>
            <p:nvPr/>
          </p:nvSpPr>
          <p:spPr>
            <a:xfrm>
              <a:off x="3768684" y="3918064"/>
              <a:ext cx="1555503" cy="338554"/>
            </a:xfrm>
            <a:prstGeom prst="rect">
              <a:avLst/>
            </a:prstGeom>
            <a:noFill/>
          </p:spPr>
          <p:txBody>
            <a:bodyPr wrap="none" rtlCol="0">
              <a:spAutoFit/>
            </a:bodyPr>
            <a:lstStyle/>
            <a:p>
              <a:r>
                <a:rPr kumimoji="1" lang="ja-JP" altLang="en-US" sz="1600" dirty="0">
                  <a:latin typeface="游ゴシック" panose="020B0400000000000000" pitchFamily="50" charset="-128"/>
                  <a:ea typeface="游ゴシック" panose="020B0400000000000000" pitchFamily="50" charset="-128"/>
                  <a:cs typeface="メイリオ" panose="020B0604030504040204" pitchFamily="50" charset="-128"/>
                </a:rPr>
                <a:t>量子化データ</a:t>
              </a:r>
            </a:p>
          </p:txBody>
        </p:sp>
      </p:grpSp>
      <p:sp>
        <p:nvSpPr>
          <p:cNvPr id="214" name="テキスト ボックス 213"/>
          <p:cNvSpPr txBox="1"/>
          <p:nvPr/>
        </p:nvSpPr>
        <p:spPr>
          <a:xfrm>
            <a:off x="1016089" y="1718522"/>
            <a:ext cx="10238700" cy="954107"/>
          </a:xfrm>
          <a:prstGeom prst="rect">
            <a:avLst/>
          </a:prstGeom>
          <a:noFill/>
        </p:spPr>
        <p:txBody>
          <a:bodyPr wrap="none" rtlCol="0">
            <a:spAutoFit/>
          </a:bodyPr>
          <a:lstStyle/>
          <a:p>
            <a:r>
              <a:rPr lang="ja-JP" altLang="en-US" sz="2800" dirty="0">
                <a:latin typeface="游ゴシック" panose="020B0400000000000000" pitchFamily="50" charset="-128"/>
                <a:ea typeface="游ゴシック" panose="020B0400000000000000" pitchFamily="50" charset="-128"/>
                <a:cs typeface="メイリオ" panose="020B0604030504040204" pitchFamily="50" charset="-128"/>
              </a:rPr>
              <a:t>量子化では，連続値が離散値に置き換わるので、誤差が生じる</a:t>
            </a:r>
            <a:endParaRPr lang="en-US" altLang="ja-JP" sz="2800" dirty="0">
              <a:latin typeface="游ゴシック" panose="020B0400000000000000" pitchFamily="50" charset="-128"/>
              <a:ea typeface="游ゴシック" panose="020B0400000000000000" pitchFamily="50" charset="-128"/>
              <a:cs typeface="メイリオ" panose="020B0604030504040204" pitchFamily="50" charset="-128"/>
            </a:endParaRPr>
          </a:p>
          <a:p>
            <a:r>
              <a:rPr kumimoji="1" lang="ja-JP" altLang="en-US" sz="2800" dirty="0">
                <a:latin typeface="游ゴシック" panose="020B0400000000000000" pitchFamily="50" charset="-128"/>
                <a:ea typeface="游ゴシック" panose="020B0400000000000000" pitchFamily="50" charset="-128"/>
                <a:cs typeface="メイリオ" panose="020B0604030504040204" pitchFamily="50" charset="-128"/>
              </a:rPr>
              <a:t>これを</a:t>
            </a:r>
            <a:r>
              <a:rPr kumimoji="1" lang="ja-JP" altLang="en-US" sz="2800" b="1" dirty="0">
                <a:latin typeface="游ゴシック" panose="020B0400000000000000" pitchFamily="50" charset="-128"/>
                <a:ea typeface="游ゴシック" panose="020B0400000000000000" pitchFamily="50" charset="-128"/>
                <a:cs typeface="メイリオ" panose="020B0604030504040204" pitchFamily="50" charset="-128"/>
              </a:rPr>
              <a:t>量子化誤差</a:t>
            </a:r>
            <a:r>
              <a:rPr kumimoji="1" lang="ja-JP" altLang="en-US" sz="2800" dirty="0">
                <a:latin typeface="游ゴシック" panose="020B0400000000000000" pitchFamily="50" charset="-128"/>
                <a:ea typeface="游ゴシック" panose="020B0400000000000000" pitchFamily="50" charset="-128"/>
                <a:cs typeface="メイリオ" panose="020B0604030504040204" pitchFamily="50" charset="-128"/>
              </a:rPr>
              <a:t>と呼ぶ</a:t>
            </a:r>
          </a:p>
        </p:txBody>
      </p:sp>
      <p:sp>
        <p:nvSpPr>
          <p:cNvPr id="216" name="タイトル 1"/>
          <p:cNvSpPr>
            <a:spLocks noGrp="1"/>
          </p:cNvSpPr>
          <p:nvPr>
            <p:ph type="title"/>
          </p:nvPr>
        </p:nvSpPr>
        <p:spPr>
          <a:xfrm>
            <a:off x="977281" y="365126"/>
            <a:ext cx="10109819" cy="733270"/>
          </a:xfrm>
        </p:spPr>
        <p:txBody>
          <a:bodyPr/>
          <a:lstStyle/>
          <a:p>
            <a:r>
              <a:rPr lang="ja-JP" altLang="en-US" dirty="0">
                <a:latin typeface="游ゴシック" panose="020B0400000000000000" pitchFamily="50" charset="-128"/>
                <a:ea typeface="游ゴシック" panose="020B0400000000000000" pitchFamily="50" charset="-128"/>
              </a:rPr>
              <a:t>量子化誤差</a:t>
            </a:r>
            <a:endParaRPr kumimoji="1" lang="ja-JP" altLang="en-US" dirty="0">
              <a:latin typeface="游ゴシック" panose="020B0400000000000000" pitchFamily="50" charset="-128"/>
              <a:ea typeface="游ゴシック" panose="020B0400000000000000" pitchFamily="50" charset="-128"/>
            </a:endParaRPr>
          </a:p>
        </p:txBody>
      </p:sp>
      <p:grpSp>
        <p:nvGrpSpPr>
          <p:cNvPr id="120" name="グループ化 119"/>
          <p:cNvGrpSpPr/>
          <p:nvPr/>
        </p:nvGrpSpPr>
        <p:grpSpPr>
          <a:xfrm>
            <a:off x="3910614" y="3294969"/>
            <a:ext cx="2983989" cy="2103677"/>
            <a:chOff x="5741993" y="1551214"/>
            <a:chExt cx="4000381" cy="2566878"/>
          </a:xfrm>
        </p:grpSpPr>
        <p:grpSp>
          <p:nvGrpSpPr>
            <p:cNvPr id="121" name="グループ化 120"/>
            <p:cNvGrpSpPr/>
            <p:nvPr/>
          </p:nvGrpSpPr>
          <p:grpSpPr>
            <a:xfrm>
              <a:off x="5741993" y="1551214"/>
              <a:ext cx="4000381" cy="2566878"/>
              <a:chOff x="1352873" y="1551214"/>
              <a:chExt cx="4000381" cy="2566878"/>
            </a:xfrm>
          </p:grpSpPr>
          <p:sp>
            <p:nvSpPr>
              <p:cNvPr id="128" name="正方形/長方形 127"/>
              <p:cNvSpPr/>
              <p:nvPr/>
            </p:nvSpPr>
            <p:spPr>
              <a:xfrm>
                <a:off x="2405106" y="2715304"/>
                <a:ext cx="240917" cy="917803"/>
              </a:xfrm>
              <a:prstGeom prst="rect">
                <a:avLst/>
              </a:prstGeom>
              <a:solidFill>
                <a:schemeClr val="accent1">
                  <a:alpha val="48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29" name="正方形/長方形 128"/>
              <p:cNvSpPr/>
              <p:nvPr/>
            </p:nvSpPr>
            <p:spPr>
              <a:xfrm>
                <a:off x="1683597" y="3587387"/>
                <a:ext cx="240917" cy="45719"/>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30" name="正方形/長方形 129"/>
              <p:cNvSpPr/>
              <p:nvPr/>
            </p:nvSpPr>
            <p:spPr>
              <a:xfrm>
                <a:off x="1924100" y="3587387"/>
                <a:ext cx="240917" cy="45719"/>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31" name="正方形/長方形 130"/>
              <p:cNvSpPr/>
              <p:nvPr/>
            </p:nvSpPr>
            <p:spPr>
              <a:xfrm>
                <a:off x="2164603" y="3174204"/>
                <a:ext cx="240917" cy="458903"/>
              </a:xfrm>
              <a:prstGeom prst="rect">
                <a:avLst/>
              </a:prstGeom>
              <a:solidFill>
                <a:schemeClr val="accent1">
                  <a:alpha val="48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32" name="正方形/長方形 131"/>
              <p:cNvSpPr/>
              <p:nvPr/>
            </p:nvSpPr>
            <p:spPr>
              <a:xfrm>
                <a:off x="2645609" y="2256404"/>
                <a:ext cx="240917" cy="1376703"/>
              </a:xfrm>
              <a:prstGeom prst="rect">
                <a:avLst/>
              </a:prstGeom>
              <a:solidFill>
                <a:schemeClr val="accent1">
                  <a:alpha val="48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33" name="正方形/長方形 132"/>
              <p:cNvSpPr/>
              <p:nvPr/>
            </p:nvSpPr>
            <p:spPr>
              <a:xfrm>
                <a:off x="2886112" y="2256404"/>
                <a:ext cx="240917" cy="1376703"/>
              </a:xfrm>
              <a:prstGeom prst="rect">
                <a:avLst/>
              </a:prstGeom>
              <a:solidFill>
                <a:schemeClr val="accent1">
                  <a:alpha val="48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34" name="正方形/長方形 133"/>
              <p:cNvSpPr/>
              <p:nvPr/>
            </p:nvSpPr>
            <p:spPr>
              <a:xfrm>
                <a:off x="3126615" y="1796144"/>
                <a:ext cx="240917" cy="1836964"/>
              </a:xfrm>
              <a:prstGeom prst="rect">
                <a:avLst/>
              </a:prstGeom>
              <a:solidFill>
                <a:schemeClr val="accent1">
                  <a:alpha val="48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35" name="正方形/長方形 134"/>
              <p:cNvSpPr/>
              <p:nvPr/>
            </p:nvSpPr>
            <p:spPr>
              <a:xfrm>
                <a:off x="4088627" y="2256404"/>
                <a:ext cx="240917" cy="1376703"/>
              </a:xfrm>
              <a:prstGeom prst="rect">
                <a:avLst/>
              </a:prstGeom>
              <a:solidFill>
                <a:schemeClr val="accent1">
                  <a:alpha val="48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36" name="正方形/長方形 135"/>
              <p:cNvSpPr/>
              <p:nvPr/>
            </p:nvSpPr>
            <p:spPr>
              <a:xfrm>
                <a:off x="3367118" y="1796143"/>
                <a:ext cx="240917" cy="1836964"/>
              </a:xfrm>
              <a:prstGeom prst="rect">
                <a:avLst/>
              </a:prstGeom>
              <a:solidFill>
                <a:schemeClr val="accent1">
                  <a:alpha val="48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37" name="正方形/長方形 136"/>
              <p:cNvSpPr/>
              <p:nvPr/>
            </p:nvSpPr>
            <p:spPr>
              <a:xfrm>
                <a:off x="3607621" y="1797504"/>
                <a:ext cx="240917" cy="1835603"/>
              </a:xfrm>
              <a:prstGeom prst="rect">
                <a:avLst/>
              </a:prstGeom>
              <a:solidFill>
                <a:schemeClr val="accent1">
                  <a:alpha val="48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38" name="正方形/長方形 137"/>
              <p:cNvSpPr/>
              <p:nvPr/>
            </p:nvSpPr>
            <p:spPr>
              <a:xfrm>
                <a:off x="3848124" y="2256404"/>
                <a:ext cx="240917" cy="1376703"/>
              </a:xfrm>
              <a:prstGeom prst="rect">
                <a:avLst/>
              </a:prstGeom>
              <a:solidFill>
                <a:schemeClr val="accent1">
                  <a:alpha val="48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39" name="正方形/長方形 138"/>
              <p:cNvSpPr/>
              <p:nvPr/>
            </p:nvSpPr>
            <p:spPr>
              <a:xfrm>
                <a:off x="4329130" y="2714625"/>
                <a:ext cx="240917" cy="918482"/>
              </a:xfrm>
              <a:prstGeom prst="rect">
                <a:avLst/>
              </a:prstGeom>
              <a:solidFill>
                <a:schemeClr val="accent1">
                  <a:alpha val="48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40" name="正方形/長方形 139"/>
              <p:cNvSpPr/>
              <p:nvPr/>
            </p:nvSpPr>
            <p:spPr>
              <a:xfrm>
                <a:off x="4569633" y="2714625"/>
                <a:ext cx="240917" cy="918482"/>
              </a:xfrm>
              <a:prstGeom prst="rect">
                <a:avLst/>
              </a:prstGeom>
              <a:solidFill>
                <a:schemeClr val="accent1">
                  <a:alpha val="48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41" name="正方形/長方形 140"/>
              <p:cNvSpPr/>
              <p:nvPr/>
            </p:nvSpPr>
            <p:spPr>
              <a:xfrm>
                <a:off x="4810130" y="3163659"/>
                <a:ext cx="240917" cy="469447"/>
              </a:xfrm>
              <a:prstGeom prst="rect">
                <a:avLst/>
              </a:prstGeom>
              <a:solidFill>
                <a:schemeClr val="accent1">
                  <a:alpha val="48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cs typeface="メイリオ" panose="020B0604030504040204" pitchFamily="50" charset="-128"/>
                </a:endParaRPr>
              </a:p>
            </p:txBody>
          </p:sp>
          <p:grpSp>
            <p:nvGrpSpPr>
              <p:cNvPr id="142" name="グループ化 141"/>
              <p:cNvGrpSpPr/>
              <p:nvPr/>
            </p:nvGrpSpPr>
            <p:grpSpPr>
              <a:xfrm>
                <a:off x="1352873" y="1551214"/>
                <a:ext cx="4000381" cy="2566878"/>
                <a:chOff x="408825" y="1551214"/>
                <a:chExt cx="4000381" cy="2566878"/>
              </a:xfrm>
            </p:grpSpPr>
            <p:grpSp>
              <p:nvGrpSpPr>
                <p:cNvPr id="159" name="グループ化 158"/>
                <p:cNvGrpSpPr/>
                <p:nvPr/>
              </p:nvGrpSpPr>
              <p:grpSpPr>
                <a:xfrm>
                  <a:off x="734786" y="1551214"/>
                  <a:ext cx="3657600" cy="2081893"/>
                  <a:chOff x="734786" y="1551214"/>
                  <a:chExt cx="3657600" cy="2081893"/>
                </a:xfrm>
              </p:grpSpPr>
              <p:cxnSp>
                <p:nvCxnSpPr>
                  <p:cNvPr id="167" name="直線矢印コネクタ 166"/>
                  <p:cNvCxnSpPr/>
                  <p:nvPr/>
                </p:nvCxnSpPr>
                <p:spPr>
                  <a:xfrm>
                    <a:off x="734786" y="3633107"/>
                    <a:ext cx="3657600" cy="0"/>
                  </a:xfrm>
                  <a:prstGeom prst="straightConnector1">
                    <a:avLst/>
                  </a:prstGeom>
                  <a:ln w="444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68" name="直線矢印コネクタ 167"/>
                  <p:cNvCxnSpPr/>
                  <p:nvPr/>
                </p:nvCxnSpPr>
                <p:spPr>
                  <a:xfrm flipV="1">
                    <a:off x="734786" y="1551214"/>
                    <a:ext cx="0" cy="2081893"/>
                  </a:xfrm>
                  <a:prstGeom prst="straightConnector1">
                    <a:avLst/>
                  </a:prstGeom>
                  <a:ln w="444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grpSp>
            <p:sp>
              <p:nvSpPr>
                <p:cNvPr id="160" name="テキスト ボックス 159"/>
                <p:cNvSpPr txBox="1"/>
                <p:nvPr/>
              </p:nvSpPr>
              <p:spPr>
                <a:xfrm>
                  <a:off x="4011210" y="3667438"/>
                  <a:ext cx="397996" cy="450654"/>
                </a:xfrm>
                <a:prstGeom prst="rect">
                  <a:avLst/>
                </a:prstGeom>
                <a:noFill/>
              </p:spPr>
              <p:txBody>
                <a:bodyPr wrap="none" rtlCol="0">
                  <a:spAutoFit/>
                </a:bodyPr>
                <a:lstStyle/>
                <a:p>
                  <a:r>
                    <a:rPr kumimoji="1" lang="en-US" altLang="ja-JP" i="1" dirty="0">
                      <a:latin typeface="游ゴシック" panose="020B0400000000000000" pitchFamily="50" charset="-128"/>
                      <a:ea typeface="游ゴシック" panose="020B0400000000000000" pitchFamily="50" charset="-128"/>
                      <a:cs typeface="メイリオ" panose="020B0604030504040204" pitchFamily="50" charset="-128"/>
                    </a:rPr>
                    <a:t>x</a:t>
                  </a:r>
                  <a:endParaRPr kumimoji="1" lang="ja-JP" altLang="en-US" i="1" dirty="0">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62" name="テキスト ボックス 161"/>
                <p:cNvSpPr txBox="1"/>
                <p:nvPr/>
              </p:nvSpPr>
              <p:spPr>
                <a:xfrm>
                  <a:off x="408825" y="3432456"/>
                  <a:ext cx="400147" cy="413099"/>
                </a:xfrm>
                <a:prstGeom prst="rect">
                  <a:avLst/>
                </a:prstGeom>
                <a:noFill/>
              </p:spPr>
              <p:txBody>
                <a:bodyPr wrap="none" rtlCol="0">
                  <a:spAutoFit/>
                </a:bodyPr>
                <a:lstStyle/>
                <a:p>
                  <a:r>
                    <a:rPr kumimoji="1" lang="en-US" altLang="ja-JP" sz="1600" dirty="0">
                      <a:latin typeface="游ゴシック" panose="020B0400000000000000" pitchFamily="50" charset="-128"/>
                      <a:ea typeface="游ゴシック" panose="020B0400000000000000" pitchFamily="50" charset="-128"/>
                      <a:cs typeface="メイリオ" panose="020B0604030504040204" pitchFamily="50" charset="-128"/>
                    </a:rPr>
                    <a:t>0</a:t>
                  </a:r>
                  <a:endParaRPr kumimoji="1" lang="ja-JP" altLang="en-US" sz="1600" dirty="0">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63" name="テキスト ボックス 162"/>
                <p:cNvSpPr txBox="1"/>
                <p:nvPr/>
              </p:nvSpPr>
              <p:spPr>
                <a:xfrm>
                  <a:off x="408825" y="2975042"/>
                  <a:ext cx="400147" cy="413099"/>
                </a:xfrm>
                <a:prstGeom prst="rect">
                  <a:avLst/>
                </a:prstGeom>
                <a:noFill/>
              </p:spPr>
              <p:txBody>
                <a:bodyPr wrap="none" rtlCol="0">
                  <a:spAutoFit/>
                </a:bodyPr>
                <a:lstStyle/>
                <a:p>
                  <a:r>
                    <a:rPr lang="en-US" altLang="ja-JP" sz="1600" dirty="0">
                      <a:latin typeface="游ゴシック" panose="020B0400000000000000" pitchFamily="50" charset="-128"/>
                      <a:ea typeface="游ゴシック" panose="020B0400000000000000" pitchFamily="50" charset="-128"/>
                      <a:cs typeface="メイリオ" panose="020B0604030504040204" pitchFamily="50" charset="-128"/>
                    </a:rPr>
                    <a:t>1</a:t>
                  </a:r>
                  <a:endParaRPr kumimoji="1" lang="ja-JP" altLang="en-US" sz="1600" dirty="0">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64" name="テキスト ボックス 163"/>
                <p:cNvSpPr txBox="1"/>
                <p:nvPr/>
              </p:nvSpPr>
              <p:spPr>
                <a:xfrm>
                  <a:off x="408825" y="2495053"/>
                  <a:ext cx="400147" cy="413099"/>
                </a:xfrm>
                <a:prstGeom prst="rect">
                  <a:avLst/>
                </a:prstGeom>
                <a:noFill/>
              </p:spPr>
              <p:txBody>
                <a:bodyPr wrap="none" rtlCol="0">
                  <a:spAutoFit/>
                </a:bodyPr>
                <a:lstStyle/>
                <a:p>
                  <a:r>
                    <a:rPr lang="en-US" altLang="ja-JP" sz="1600" dirty="0">
                      <a:latin typeface="游ゴシック" panose="020B0400000000000000" pitchFamily="50" charset="-128"/>
                      <a:ea typeface="游ゴシック" panose="020B0400000000000000" pitchFamily="50" charset="-128"/>
                      <a:cs typeface="メイリオ" panose="020B0604030504040204" pitchFamily="50" charset="-128"/>
                    </a:rPr>
                    <a:t>2</a:t>
                  </a:r>
                  <a:endParaRPr kumimoji="1" lang="ja-JP" altLang="en-US" sz="1600" dirty="0">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65" name="テキスト ボックス 164"/>
                <p:cNvSpPr txBox="1"/>
                <p:nvPr/>
              </p:nvSpPr>
              <p:spPr>
                <a:xfrm>
                  <a:off x="408825" y="2042615"/>
                  <a:ext cx="400147" cy="413099"/>
                </a:xfrm>
                <a:prstGeom prst="rect">
                  <a:avLst/>
                </a:prstGeom>
                <a:noFill/>
              </p:spPr>
              <p:txBody>
                <a:bodyPr wrap="none" rtlCol="0">
                  <a:spAutoFit/>
                </a:bodyPr>
                <a:lstStyle/>
                <a:p>
                  <a:r>
                    <a:rPr lang="en-US" altLang="ja-JP" sz="1600" dirty="0">
                      <a:latin typeface="游ゴシック" panose="020B0400000000000000" pitchFamily="50" charset="-128"/>
                      <a:ea typeface="游ゴシック" panose="020B0400000000000000" pitchFamily="50" charset="-128"/>
                      <a:cs typeface="メイリオ" panose="020B0604030504040204" pitchFamily="50" charset="-128"/>
                    </a:rPr>
                    <a:t>3</a:t>
                  </a:r>
                  <a:endParaRPr kumimoji="1" lang="ja-JP" altLang="en-US" sz="1600" dirty="0">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66" name="テキスト ボックス 165"/>
                <p:cNvSpPr txBox="1"/>
                <p:nvPr/>
              </p:nvSpPr>
              <p:spPr>
                <a:xfrm>
                  <a:off x="408825" y="1598342"/>
                  <a:ext cx="400147" cy="413099"/>
                </a:xfrm>
                <a:prstGeom prst="rect">
                  <a:avLst/>
                </a:prstGeom>
                <a:noFill/>
              </p:spPr>
              <p:txBody>
                <a:bodyPr wrap="none" rtlCol="0">
                  <a:spAutoFit/>
                </a:bodyPr>
                <a:lstStyle/>
                <a:p>
                  <a:r>
                    <a:rPr lang="en-US" altLang="ja-JP" sz="1600" dirty="0">
                      <a:latin typeface="游ゴシック" panose="020B0400000000000000" pitchFamily="50" charset="-128"/>
                      <a:ea typeface="游ゴシック" panose="020B0400000000000000" pitchFamily="50" charset="-128"/>
                      <a:cs typeface="メイリオ" panose="020B0604030504040204" pitchFamily="50" charset="-128"/>
                    </a:rPr>
                    <a:t>4</a:t>
                  </a:r>
                  <a:endParaRPr kumimoji="1" lang="ja-JP" altLang="en-US" sz="1600" dirty="0">
                    <a:latin typeface="游ゴシック" panose="020B0400000000000000" pitchFamily="50" charset="-128"/>
                    <a:ea typeface="游ゴシック" panose="020B0400000000000000" pitchFamily="50" charset="-128"/>
                    <a:cs typeface="メイリオ" panose="020B0604030504040204" pitchFamily="50" charset="-128"/>
                  </a:endParaRPr>
                </a:p>
              </p:txBody>
            </p:sp>
          </p:grpSp>
          <p:grpSp>
            <p:nvGrpSpPr>
              <p:cNvPr id="143" name="グループ化 142"/>
              <p:cNvGrpSpPr/>
              <p:nvPr/>
            </p:nvGrpSpPr>
            <p:grpSpPr>
              <a:xfrm>
                <a:off x="1684657" y="3633106"/>
                <a:ext cx="3366396" cy="67016"/>
                <a:chOff x="1684657" y="3633106"/>
                <a:chExt cx="3366396" cy="134032"/>
              </a:xfrm>
            </p:grpSpPr>
            <p:cxnSp>
              <p:nvCxnSpPr>
                <p:cNvPr id="144" name="直線コネクタ 143"/>
                <p:cNvCxnSpPr/>
                <p:nvPr/>
              </p:nvCxnSpPr>
              <p:spPr>
                <a:xfrm flipH="1">
                  <a:off x="1684657" y="3633106"/>
                  <a:ext cx="1" cy="13403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5" name="直線コネクタ 144"/>
                <p:cNvCxnSpPr/>
                <p:nvPr/>
              </p:nvCxnSpPr>
              <p:spPr>
                <a:xfrm flipH="1">
                  <a:off x="1925160" y="3633106"/>
                  <a:ext cx="1" cy="13403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6" name="直線コネクタ 145"/>
                <p:cNvCxnSpPr/>
                <p:nvPr/>
              </p:nvCxnSpPr>
              <p:spPr>
                <a:xfrm flipH="1">
                  <a:off x="2165662" y="3633106"/>
                  <a:ext cx="1" cy="13403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7" name="直線コネクタ 146"/>
                <p:cNvCxnSpPr/>
                <p:nvPr/>
              </p:nvCxnSpPr>
              <p:spPr>
                <a:xfrm flipH="1">
                  <a:off x="2406165" y="3633106"/>
                  <a:ext cx="1" cy="13403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8" name="直線コネクタ 147"/>
                <p:cNvCxnSpPr/>
                <p:nvPr/>
              </p:nvCxnSpPr>
              <p:spPr>
                <a:xfrm flipH="1">
                  <a:off x="2646668" y="3633106"/>
                  <a:ext cx="1" cy="13403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9" name="直線コネクタ 148"/>
                <p:cNvCxnSpPr/>
                <p:nvPr/>
              </p:nvCxnSpPr>
              <p:spPr>
                <a:xfrm flipH="1">
                  <a:off x="2890988" y="3633106"/>
                  <a:ext cx="1" cy="13403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0" name="直線コネクタ 149"/>
                <p:cNvCxnSpPr/>
                <p:nvPr/>
              </p:nvCxnSpPr>
              <p:spPr>
                <a:xfrm flipH="1">
                  <a:off x="3131491" y="3633106"/>
                  <a:ext cx="1" cy="13403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1" name="直線コネクタ 150"/>
                <p:cNvCxnSpPr/>
                <p:nvPr/>
              </p:nvCxnSpPr>
              <p:spPr>
                <a:xfrm flipH="1">
                  <a:off x="3371993" y="3633106"/>
                  <a:ext cx="1" cy="13403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2" name="直線コネクタ 151"/>
                <p:cNvCxnSpPr/>
                <p:nvPr/>
              </p:nvCxnSpPr>
              <p:spPr>
                <a:xfrm flipH="1">
                  <a:off x="3612496" y="3633106"/>
                  <a:ext cx="1" cy="13403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3" name="直線コネクタ 152"/>
                <p:cNvCxnSpPr/>
                <p:nvPr/>
              </p:nvCxnSpPr>
              <p:spPr>
                <a:xfrm flipH="1">
                  <a:off x="3852999" y="3633106"/>
                  <a:ext cx="1" cy="13403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4" name="直線コネクタ 153"/>
                <p:cNvCxnSpPr/>
                <p:nvPr/>
              </p:nvCxnSpPr>
              <p:spPr>
                <a:xfrm flipH="1">
                  <a:off x="4083810" y="3633106"/>
                  <a:ext cx="1" cy="13403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5" name="直線コネクタ 154"/>
                <p:cNvCxnSpPr/>
                <p:nvPr/>
              </p:nvCxnSpPr>
              <p:spPr>
                <a:xfrm flipH="1">
                  <a:off x="4324313" y="3633106"/>
                  <a:ext cx="1" cy="13403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6" name="直線コネクタ 155"/>
                <p:cNvCxnSpPr/>
                <p:nvPr/>
              </p:nvCxnSpPr>
              <p:spPr>
                <a:xfrm flipH="1">
                  <a:off x="4564816" y="3633106"/>
                  <a:ext cx="1" cy="13403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7" name="直線コネクタ 156"/>
                <p:cNvCxnSpPr/>
                <p:nvPr/>
              </p:nvCxnSpPr>
              <p:spPr>
                <a:xfrm flipH="1">
                  <a:off x="4811190" y="3633106"/>
                  <a:ext cx="1" cy="13403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8" name="直線コネクタ 157"/>
                <p:cNvCxnSpPr/>
                <p:nvPr/>
              </p:nvCxnSpPr>
              <p:spPr>
                <a:xfrm flipH="1">
                  <a:off x="5051052" y="3633106"/>
                  <a:ext cx="1" cy="13403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122" name="グループ化 121"/>
            <p:cNvGrpSpPr/>
            <p:nvPr/>
          </p:nvGrpSpPr>
          <p:grpSpPr>
            <a:xfrm>
              <a:off x="5987715" y="1797504"/>
              <a:ext cx="3640715" cy="1835602"/>
              <a:chOff x="5907477" y="1797504"/>
              <a:chExt cx="160477" cy="1835602"/>
            </a:xfrm>
          </p:grpSpPr>
          <p:cxnSp>
            <p:nvCxnSpPr>
              <p:cNvPr id="123" name="直線コネクタ 122"/>
              <p:cNvCxnSpPr/>
              <p:nvPr/>
            </p:nvCxnSpPr>
            <p:spPr>
              <a:xfrm flipH="1">
                <a:off x="5907477" y="3174204"/>
                <a:ext cx="160477" cy="0"/>
              </a:xfrm>
              <a:prstGeom prst="line">
                <a:avLst/>
              </a:prstGeom>
              <a:ln w="254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24" name="直線コネクタ 123"/>
              <p:cNvCxnSpPr/>
              <p:nvPr/>
            </p:nvCxnSpPr>
            <p:spPr>
              <a:xfrm flipH="1">
                <a:off x="5907477" y="2715304"/>
                <a:ext cx="160477" cy="0"/>
              </a:xfrm>
              <a:prstGeom prst="line">
                <a:avLst/>
              </a:prstGeom>
              <a:ln w="254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25" name="直線コネクタ 124"/>
              <p:cNvCxnSpPr/>
              <p:nvPr/>
            </p:nvCxnSpPr>
            <p:spPr>
              <a:xfrm flipH="1">
                <a:off x="5907477" y="2256404"/>
                <a:ext cx="160477" cy="0"/>
              </a:xfrm>
              <a:prstGeom prst="line">
                <a:avLst/>
              </a:prstGeom>
              <a:ln w="254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26" name="直線コネクタ 125"/>
              <p:cNvCxnSpPr/>
              <p:nvPr/>
            </p:nvCxnSpPr>
            <p:spPr>
              <a:xfrm flipH="1">
                <a:off x="5907477" y="1797504"/>
                <a:ext cx="160477" cy="0"/>
              </a:xfrm>
              <a:prstGeom prst="line">
                <a:avLst/>
              </a:prstGeom>
              <a:ln w="254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27" name="直線コネクタ 126"/>
              <p:cNvCxnSpPr/>
              <p:nvPr/>
            </p:nvCxnSpPr>
            <p:spPr>
              <a:xfrm flipH="1">
                <a:off x="5907477" y="3633106"/>
                <a:ext cx="160477"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109" name="グループ化 108"/>
          <p:cNvGrpSpPr/>
          <p:nvPr/>
        </p:nvGrpSpPr>
        <p:grpSpPr>
          <a:xfrm>
            <a:off x="7963983" y="3271538"/>
            <a:ext cx="2884363" cy="2103677"/>
            <a:chOff x="356824" y="4026778"/>
            <a:chExt cx="3169039" cy="2103677"/>
          </a:xfrm>
        </p:grpSpPr>
        <p:sp>
          <p:nvSpPr>
            <p:cNvPr id="110" name="正方形/長方形 109"/>
            <p:cNvSpPr/>
            <p:nvPr/>
          </p:nvSpPr>
          <p:spPr>
            <a:xfrm>
              <a:off x="985891" y="5128566"/>
              <a:ext cx="197443" cy="604422"/>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215" name="正方形/長方形 214"/>
            <p:cNvSpPr/>
            <p:nvPr/>
          </p:nvSpPr>
          <p:spPr>
            <a:xfrm>
              <a:off x="389136" y="5635968"/>
              <a:ext cx="197443" cy="97019"/>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217" name="正方形/長方形 216"/>
            <p:cNvSpPr/>
            <p:nvPr/>
          </p:nvSpPr>
          <p:spPr>
            <a:xfrm>
              <a:off x="591684" y="5565711"/>
              <a:ext cx="197443" cy="167275"/>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220" name="正方形/長方形 219"/>
            <p:cNvSpPr/>
            <p:nvPr/>
          </p:nvSpPr>
          <p:spPr>
            <a:xfrm>
              <a:off x="788787" y="5429104"/>
              <a:ext cx="197443" cy="303883"/>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221" name="正方形/長方形 220"/>
            <p:cNvSpPr/>
            <p:nvPr/>
          </p:nvSpPr>
          <p:spPr>
            <a:xfrm>
              <a:off x="1182994" y="4785093"/>
              <a:ext cx="197443" cy="947894"/>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222" name="正方形/長方形 221"/>
            <p:cNvSpPr/>
            <p:nvPr/>
          </p:nvSpPr>
          <p:spPr>
            <a:xfrm>
              <a:off x="1380098" y="4453331"/>
              <a:ext cx="197443" cy="1279656"/>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223" name="正方形/長方形 222"/>
            <p:cNvSpPr/>
            <p:nvPr/>
          </p:nvSpPr>
          <p:spPr>
            <a:xfrm>
              <a:off x="1577202" y="4260964"/>
              <a:ext cx="197443" cy="1472024"/>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224" name="正方形/長方形 223"/>
            <p:cNvSpPr/>
            <p:nvPr/>
          </p:nvSpPr>
          <p:spPr>
            <a:xfrm>
              <a:off x="2365616" y="4563648"/>
              <a:ext cx="197443" cy="1169339"/>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225" name="正方形/長方形 224"/>
            <p:cNvSpPr/>
            <p:nvPr/>
          </p:nvSpPr>
          <p:spPr>
            <a:xfrm>
              <a:off x="1774305" y="4289401"/>
              <a:ext cx="197443" cy="1443586"/>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226" name="正方形/長方形 225"/>
            <p:cNvSpPr/>
            <p:nvPr/>
          </p:nvSpPr>
          <p:spPr>
            <a:xfrm>
              <a:off x="1971409" y="4340141"/>
              <a:ext cx="197443" cy="1392846"/>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227" name="正方形/長方形 226"/>
            <p:cNvSpPr/>
            <p:nvPr/>
          </p:nvSpPr>
          <p:spPr>
            <a:xfrm>
              <a:off x="2168512" y="4453331"/>
              <a:ext cx="197443" cy="1279656"/>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228" name="正方形/長方形 227"/>
            <p:cNvSpPr/>
            <p:nvPr/>
          </p:nvSpPr>
          <p:spPr>
            <a:xfrm>
              <a:off x="2562720" y="4785093"/>
              <a:ext cx="197443" cy="947894"/>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229" name="正方形/長方形 228"/>
            <p:cNvSpPr/>
            <p:nvPr/>
          </p:nvSpPr>
          <p:spPr>
            <a:xfrm>
              <a:off x="2759823" y="4963520"/>
              <a:ext cx="197443" cy="769467"/>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230" name="正方形/長方形 229"/>
            <p:cNvSpPr/>
            <p:nvPr/>
          </p:nvSpPr>
          <p:spPr>
            <a:xfrm>
              <a:off x="2956922" y="5348252"/>
              <a:ext cx="197443" cy="384734"/>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cs typeface="メイリオ" panose="020B0604030504040204" pitchFamily="50" charset="-128"/>
              </a:endParaRPr>
            </a:p>
          </p:txBody>
        </p:sp>
        <p:grpSp>
          <p:nvGrpSpPr>
            <p:cNvPr id="231" name="グループ化 230"/>
            <p:cNvGrpSpPr/>
            <p:nvPr/>
          </p:nvGrpSpPr>
          <p:grpSpPr>
            <a:xfrm>
              <a:off x="390677" y="4026778"/>
              <a:ext cx="2997576" cy="1706209"/>
              <a:chOff x="734786" y="1551214"/>
              <a:chExt cx="3657600" cy="2081893"/>
            </a:xfrm>
          </p:grpSpPr>
          <p:cxnSp>
            <p:nvCxnSpPr>
              <p:cNvPr id="254" name="直線矢印コネクタ 253"/>
              <p:cNvCxnSpPr/>
              <p:nvPr/>
            </p:nvCxnSpPr>
            <p:spPr>
              <a:xfrm>
                <a:off x="734786" y="3633107"/>
                <a:ext cx="3657600" cy="0"/>
              </a:xfrm>
              <a:prstGeom prst="straightConnector1">
                <a:avLst/>
              </a:prstGeom>
              <a:ln w="444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55" name="直線矢印コネクタ 254"/>
              <p:cNvCxnSpPr/>
              <p:nvPr/>
            </p:nvCxnSpPr>
            <p:spPr>
              <a:xfrm flipV="1">
                <a:off x="734786" y="1551214"/>
                <a:ext cx="0" cy="2081893"/>
              </a:xfrm>
              <a:prstGeom prst="straightConnector1">
                <a:avLst/>
              </a:prstGeom>
              <a:ln w="444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grpSp>
        <p:sp>
          <p:nvSpPr>
            <p:cNvPr id="232" name="テキスト ボックス 231"/>
            <p:cNvSpPr txBox="1"/>
            <p:nvPr/>
          </p:nvSpPr>
          <p:spPr>
            <a:xfrm>
              <a:off x="3199686" y="5761123"/>
              <a:ext cx="326177" cy="369332"/>
            </a:xfrm>
            <a:prstGeom prst="rect">
              <a:avLst/>
            </a:prstGeom>
            <a:noFill/>
          </p:spPr>
          <p:txBody>
            <a:bodyPr wrap="none" rtlCol="0">
              <a:spAutoFit/>
            </a:bodyPr>
            <a:lstStyle/>
            <a:p>
              <a:r>
                <a:rPr kumimoji="1" lang="en-US" altLang="ja-JP" i="1" dirty="0">
                  <a:latin typeface="游ゴシック" panose="020B0400000000000000" pitchFamily="50" charset="-128"/>
                  <a:ea typeface="游ゴシック" panose="020B0400000000000000" pitchFamily="50" charset="-128"/>
                  <a:cs typeface="メイリオ" panose="020B0604030504040204" pitchFamily="50" charset="-128"/>
                </a:rPr>
                <a:t>x</a:t>
              </a:r>
              <a:endParaRPr kumimoji="1" lang="ja-JP" altLang="en-US" i="1" dirty="0">
                <a:latin typeface="游ゴシック" panose="020B0400000000000000" pitchFamily="50" charset="-128"/>
                <a:ea typeface="游ゴシック" panose="020B0400000000000000" pitchFamily="50" charset="-128"/>
                <a:cs typeface="メイリオ" panose="020B0604030504040204" pitchFamily="50" charset="-128"/>
              </a:endParaRPr>
            </a:p>
          </p:txBody>
        </p:sp>
        <p:grpSp>
          <p:nvGrpSpPr>
            <p:cNvPr id="234" name="グループ化 233"/>
            <p:cNvGrpSpPr/>
            <p:nvPr/>
          </p:nvGrpSpPr>
          <p:grpSpPr>
            <a:xfrm>
              <a:off x="395449" y="5732986"/>
              <a:ext cx="2758921" cy="54923"/>
              <a:chOff x="1684657" y="3633106"/>
              <a:chExt cx="3366396" cy="134032"/>
            </a:xfrm>
          </p:grpSpPr>
          <p:cxnSp>
            <p:nvCxnSpPr>
              <p:cNvPr id="239" name="直線コネクタ 238"/>
              <p:cNvCxnSpPr/>
              <p:nvPr/>
            </p:nvCxnSpPr>
            <p:spPr>
              <a:xfrm flipH="1">
                <a:off x="1684657" y="3633106"/>
                <a:ext cx="1" cy="13403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0" name="直線コネクタ 239"/>
              <p:cNvCxnSpPr/>
              <p:nvPr/>
            </p:nvCxnSpPr>
            <p:spPr>
              <a:xfrm flipH="1">
                <a:off x="1925160" y="3633106"/>
                <a:ext cx="1" cy="13403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1" name="直線コネクタ 240"/>
              <p:cNvCxnSpPr/>
              <p:nvPr/>
            </p:nvCxnSpPr>
            <p:spPr>
              <a:xfrm flipH="1">
                <a:off x="2165662" y="3633106"/>
                <a:ext cx="1" cy="13403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2" name="直線コネクタ 241"/>
              <p:cNvCxnSpPr/>
              <p:nvPr/>
            </p:nvCxnSpPr>
            <p:spPr>
              <a:xfrm flipH="1">
                <a:off x="2406165" y="3633106"/>
                <a:ext cx="1" cy="13403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3" name="直線コネクタ 242"/>
              <p:cNvCxnSpPr/>
              <p:nvPr/>
            </p:nvCxnSpPr>
            <p:spPr>
              <a:xfrm flipH="1">
                <a:off x="2646668" y="3633106"/>
                <a:ext cx="1" cy="13403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4" name="直線コネクタ 243"/>
              <p:cNvCxnSpPr/>
              <p:nvPr/>
            </p:nvCxnSpPr>
            <p:spPr>
              <a:xfrm flipH="1">
                <a:off x="2890988" y="3633106"/>
                <a:ext cx="1" cy="13403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5" name="直線コネクタ 244"/>
              <p:cNvCxnSpPr/>
              <p:nvPr/>
            </p:nvCxnSpPr>
            <p:spPr>
              <a:xfrm flipH="1">
                <a:off x="3131491" y="3633106"/>
                <a:ext cx="1" cy="13403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6" name="直線コネクタ 245"/>
              <p:cNvCxnSpPr/>
              <p:nvPr/>
            </p:nvCxnSpPr>
            <p:spPr>
              <a:xfrm flipH="1">
                <a:off x="3371993" y="3633106"/>
                <a:ext cx="1" cy="13403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7" name="直線コネクタ 246"/>
              <p:cNvCxnSpPr/>
              <p:nvPr/>
            </p:nvCxnSpPr>
            <p:spPr>
              <a:xfrm flipH="1">
                <a:off x="3612496" y="3633106"/>
                <a:ext cx="1" cy="13403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8" name="直線コネクタ 247"/>
              <p:cNvCxnSpPr/>
              <p:nvPr/>
            </p:nvCxnSpPr>
            <p:spPr>
              <a:xfrm flipH="1">
                <a:off x="3852999" y="3633106"/>
                <a:ext cx="1" cy="13403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9" name="直線コネクタ 248"/>
              <p:cNvCxnSpPr/>
              <p:nvPr/>
            </p:nvCxnSpPr>
            <p:spPr>
              <a:xfrm flipH="1">
                <a:off x="4083810" y="3633106"/>
                <a:ext cx="1" cy="13403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0" name="直線コネクタ 249"/>
              <p:cNvCxnSpPr/>
              <p:nvPr/>
            </p:nvCxnSpPr>
            <p:spPr>
              <a:xfrm flipH="1">
                <a:off x="4324313" y="3633106"/>
                <a:ext cx="1" cy="13403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1" name="直線コネクタ 250"/>
              <p:cNvCxnSpPr/>
              <p:nvPr/>
            </p:nvCxnSpPr>
            <p:spPr>
              <a:xfrm flipH="1">
                <a:off x="4564816" y="3633106"/>
                <a:ext cx="1" cy="13403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2" name="直線コネクタ 251"/>
              <p:cNvCxnSpPr/>
              <p:nvPr/>
            </p:nvCxnSpPr>
            <p:spPr>
              <a:xfrm flipH="1">
                <a:off x="4811190" y="3633106"/>
                <a:ext cx="1" cy="13403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3" name="直線コネクタ 252"/>
              <p:cNvCxnSpPr/>
              <p:nvPr/>
            </p:nvCxnSpPr>
            <p:spPr>
              <a:xfrm flipH="1">
                <a:off x="5051052" y="3633106"/>
                <a:ext cx="1" cy="13403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35" name="テキスト ボックス 234"/>
            <p:cNvSpPr txBox="1"/>
            <p:nvPr/>
          </p:nvSpPr>
          <p:spPr>
            <a:xfrm>
              <a:off x="2856479" y="5714252"/>
              <a:ext cx="452984" cy="338554"/>
            </a:xfrm>
            <a:prstGeom prst="rect">
              <a:avLst/>
            </a:prstGeom>
            <a:noFill/>
          </p:spPr>
          <p:txBody>
            <a:bodyPr wrap="none" rtlCol="0">
              <a:spAutoFit/>
            </a:bodyPr>
            <a:lstStyle/>
            <a:p>
              <a:r>
                <a:rPr kumimoji="1" lang="en-US" altLang="ja-JP" sz="1600" dirty="0">
                  <a:latin typeface="游ゴシック" panose="020B0400000000000000" pitchFamily="50" charset="-128"/>
                  <a:ea typeface="游ゴシック" panose="020B0400000000000000" pitchFamily="50" charset="-128"/>
                  <a:cs typeface="メイリオ" panose="020B0604030504040204" pitchFamily="50" charset="-128"/>
                </a:rPr>
                <a:t>14</a:t>
              </a:r>
              <a:endParaRPr kumimoji="1" lang="ja-JP" altLang="en-US" sz="1600" dirty="0">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236" name="テキスト ボックス 235"/>
            <p:cNvSpPr txBox="1"/>
            <p:nvPr/>
          </p:nvSpPr>
          <p:spPr>
            <a:xfrm>
              <a:off x="356824" y="5714252"/>
              <a:ext cx="327939" cy="338554"/>
            </a:xfrm>
            <a:prstGeom prst="rect">
              <a:avLst/>
            </a:prstGeom>
            <a:noFill/>
          </p:spPr>
          <p:txBody>
            <a:bodyPr wrap="none" rtlCol="0">
              <a:spAutoFit/>
            </a:bodyPr>
            <a:lstStyle/>
            <a:p>
              <a:r>
                <a:rPr kumimoji="1" lang="en-US" altLang="ja-JP" sz="1600" dirty="0">
                  <a:latin typeface="游ゴシック" panose="020B0400000000000000" pitchFamily="50" charset="-128"/>
                  <a:ea typeface="游ゴシック" panose="020B0400000000000000" pitchFamily="50" charset="-128"/>
                  <a:cs typeface="メイリオ" panose="020B0604030504040204" pitchFamily="50" charset="-128"/>
                </a:rPr>
                <a:t>1</a:t>
              </a:r>
              <a:endParaRPr kumimoji="1" lang="ja-JP" altLang="en-US" sz="1600" dirty="0">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237" name="テキスト ボックス 236"/>
            <p:cNvSpPr txBox="1"/>
            <p:nvPr/>
          </p:nvSpPr>
          <p:spPr>
            <a:xfrm>
              <a:off x="2068070" y="5714252"/>
              <a:ext cx="452984" cy="338554"/>
            </a:xfrm>
            <a:prstGeom prst="rect">
              <a:avLst/>
            </a:prstGeom>
            <a:noFill/>
          </p:spPr>
          <p:txBody>
            <a:bodyPr wrap="none" rtlCol="0">
              <a:spAutoFit/>
            </a:bodyPr>
            <a:lstStyle/>
            <a:p>
              <a:r>
                <a:rPr kumimoji="1" lang="en-US" altLang="ja-JP" sz="1600" dirty="0">
                  <a:latin typeface="游ゴシック" panose="020B0400000000000000" pitchFamily="50" charset="-128"/>
                  <a:ea typeface="游ゴシック" panose="020B0400000000000000" pitchFamily="50" charset="-128"/>
                  <a:cs typeface="メイリオ" panose="020B0604030504040204" pitchFamily="50" charset="-128"/>
                </a:rPr>
                <a:t>10</a:t>
              </a:r>
              <a:endParaRPr kumimoji="1" lang="ja-JP" altLang="en-US" sz="1600" dirty="0">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238" name="テキスト ボックス 237"/>
            <p:cNvSpPr txBox="1"/>
            <p:nvPr/>
          </p:nvSpPr>
          <p:spPr>
            <a:xfrm>
              <a:off x="1109258" y="5714252"/>
              <a:ext cx="327939" cy="338554"/>
            </a:xfrm>
            <a:prstGeom prst="rect">
              <a:avLst/>
            </a:prstGeom>
            <a:noFill/>
          </p:spPr>
          <p:txBody>
            <a:bodyPr wrap="none" rtlCol="0">
              <a:spAutoFit/>
            </a:bodyPr>
            <a:lstStyle/>
            <a:p>
              <a:r>
                <a:rPr kumimoji="1" lang="en-US" altLang="ja-JP" sz="1600" dirty="0">
                  <a:latin typeface="游ゴシック" panose="020B0400000000000000" pitchFamily="50" charset="-128"/>
                  <a:ea typeface="游ゴシック" panose="020B0400000000000000" pitchFamily="50" charset="-128"/>
                  <a:cs typeface="メイリオ" panose="020B0604030504040204" pitchFamily="50" charset="-128"/>
                </a:rPr>
                <a:t>5</a:t>
              </a:r>
              <a:endParaRPr kumimoji="1" lang="ja-JP" altLang="en-US" sz="1600" dirty="0">
                <a:latin typeface="游ゴシック" panose="020B0400000000000000" pitchFamily="50" charset="-128"/>
                <a:ea typeface="游ゴシック" panose="020B0400000000000000" pitchFamily="50" charset="-128"/>
                <a:cs typeface="メイリオ" panose="020B0604030504040204" pitchFamily="50" charset="-128"/>
              </a:endParaRPr>
            </a:p>
          </p:txBody>
        </p:sp>
      </p:grpSp>
      <p:grpSp>
        <p:nvGrpSpPr>
          <p:cNvPr id="256" name="グループ化 255"/>
          <p:cNvGrpSpPr/>
          <p:nvPr/>
        </p:nvGrpSpPr>
        <p:grpSpPr>
          <a:xfrm>
            <a:off x="7747025" y="3267909"/>
            <a:ext cx="2983989" cy="2103677"/>
            <a:chOff x="5741993" y="1551214"/>
            <a:chExt cx="4000381" cy="2566878"/>
          </a:xfrm>
        </p:grpSpPr>
        <p:grpSp>
          <p:nvGrpSpPr>
            <p:cNvPr id="257" name="グループ化 256"/>
            <p:cNvGrpSpPr/>
            <p:nvPr/>
          </p:nvGrpSpPr>
          <p:grpSpPr>
            <a:xfrm>
              <a:off x="5741993" y="1551214"/>
              <a:ext cx="4000381" cy="2566878"/>
              <a:chOff x="1352873" y="1551214"/>
              <a:chExt cx="4000381" cy="2566878"/>
            </a:xfrm>
          </p:grpSpPr>
          <p:sp>
            <p:nvSpPr>
              <p:cNvPr id="264" name="正方形/長方形 263"/>
              <p:cNvSpPr/>
              <p:nvPr/>
            </p:nvSpPr>
            <p:spPr>
              <a:xfrm>
                <a:off x="2405106" y="2715304"/>
                <a:ext cx="240917" cy="917803"/>
              </a:xfrm>
              <a:prstGeom prst="rect">
                <a:avLst/>
              </a:prstGeom>
              <a:solidFill>
                <a:schemeClr val="accent1">
                  <a:alpha val="48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265" name="正方形/長方形 264"/>
              <p:cNvSpPr/>
              <p:nvPr/>
            </p:nvSpPr>
            <p:spPr>
              <a:xfrm>
                <a:off x="1683597" y="3587387"/>
                <a:ext cx="240917" cy="45719"/>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266" name="正方形/長方形 265"/>
              <p:cNvSpPr/>
              <p:nvPr/>
            </p:nvSpPr>
            <p:spPr>
              <a:xfrm>
                <a:off x="1924100" y="3587387"/>
                <a:ext cx="240917" cy="45719"/>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267" name="正方形/長方形 266"/>
              <p:cNvSpPr/>
              <p:nvPr/>
            </p:nvSpPr>
            <p:spPr>
              <a:xfrm>
                <a:off x="2164603" y="3174204"/>
                <a:ext cx="240917" cy="458903"/>
              </a:xfrm>
              <a:prstGeom prst="rect">
                <a:avLst/>
              </a:prstGeom>
              <a:solidFill>
                <a:schemeClr val="accent1">
                  <a:alpha val="48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268" name="正方形/長方形 267"/>
              <p:cNvSpPr/>
              <p:nvPr/>
            </p:nvSpPr>
            <p:spPr>
              <a:xfrm>
                <a:off x="2645609" y="2256404"/>
                <a:ext cx="240917" cy="1376703"/>
              </a:xfrm>
              <a:prstGeom prst="rect">
                <a:avLst/>
              </a:prstGeom>
              <a:solidFill>
                <a:schemeClr val="accent1">
                  <a:alpha val="48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269" name="正方形/長方形 268"/>
              <p:cNvSpPr/>
              <p:nvPr/>
            </p:nvSpPr>
            <p:spPr>
              <a:xfrm>
                <a:off x="2886112" y="2256404"/>
                <a:ext cx="240917" cy="1376703"/>
              </a:xfrm>
              <a:prstGeom prst="rect">
                <a:avLst/>
              </a:prstGeom>
              <a:solidFill>
                <a:schemeClr val="accent1">
                  <a:alpha val="48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270" name="正方形/長方形 269"/>
              <p:cNvSpPr/>
              <p:nvPr/>
            </p:nvSpPr>
            <p:spPr>
              <a:xfrm>
                <a:off x="3126615" y="1796144"/>
                <a:ext cx="240917" cy="1836964"/>
              </a:xfrm>
              <a:prstGeom prst="rect">
                <a:avLst/>
              </a:prstGeom>
              <a:solidFill>
                <a:schemeClr val="accent1">
                  <a:alpha val="48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271" name="正方形/長方形 270"/>
              <p:cNvSpPr/>
              <p:nvPr/>
            </p:nvSpPr>
            <p:spPr>
              <a:xfrm>
                <a:off x="4088627" y="2256404"/>
                <a:ext cx="240917" cy="1376703"/>
              </a:xfrm>
              <a:prstGeom prst="rect">
                <a:avLst/>
              </a:prstGeom>
              <a:solidFill>
                <a:schemeClr val="accent1">
                  <a:alpha val="48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272" name="正方形/長方形 271"/>
              <p:cNvSpPr/>
              <p:nvPr/>
            </p:nvSpPr>
            <p:spPr>
              <a:xfrm>
                <a:off x="3367118" y="1796143"/>
                <a:ext cx="240917" cy="1836964"/>
              </a:xfrm>
              <a:prstGeom prst="rect">
                <a:avLst/>
              </a:prstGeom>
              <a:solidFill>
                <a:schemeClr val="accent1">
                  <a:alpha val="48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273" name="正方形/長方形 272"/>
              <p:cNvSpPr/>
              <p:nvPr/>
            </p:nvSpPr>
            <p:spPr>
              <a:xfrm>
                <a:off x="3607621" y="1797504"/>
                <a:ext cx="240917" cy="1835603"/>
              </a:xfrm>
              <a:prstGeom prst="rect">
                <a:avLst/>
              </a:prstGeom>
              <a:solidFill>
                <a:schemeClr val="accent1">
                  <a:alpha val="48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274" name="正方形/長方形 273"/>
              <p:cNvSpPr/>
              <p:nvPr/>
            </p:nvSpPr>
            <p:spPr>
              <a:xfrm>
                <a:off x="3848124" y="2256404"/>
                <a:ext cx="240917" cy="1376703"/>
              </a:xfrm>
              <a:prstGeom prst="rect">
                <a:avLst/>
              </a:prstGeom>
              <a:solidFill>
                <a:schemeClr val="accent1">
                  <a:alpha val="48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275" name="正方形/長方形 274"/>
              <p:cNvSpPr/>
              <p:nvPr/>
            </p:nvSpPr>
            <p:spPr>
              <a:xfrm>
                <a:off x="4329130" y="2714625"/>
                <a:ext cx="240917" cy="918482"/>
              </a:xfrm>
              <a:prstGeom prst="rect">
                <a:avLst/>
              </a:prstGeom>
              <a:solidFill>
                <a:schemeClr val="accent1">
                  <a:alpha val="48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276" name="正方形/長方形 275"/>
              <p:cNvSpPr/>
              <p:nvPr/>
            </p:nvSpPr>
            <p:spPr>
              <a:xfrm>
                <a:off x="4569633" y="2714625"/>
                <a:ext cx="240917" cy="918482"/>
              </a:xfrm>
              <a:prstGeom prst="rect">
                <a:avLst/>
              </a:prstGeom>
              <a:solidFill>
                <a:schemeClr val="accent1">
                  <a:alpha val="48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277" name="正方形/長方形 276"/>
              <p:cNvSpPr/>
              <p:nvPr/>
            </p:nvSpPr>
            <p:spPr>
              <a:xfrm>
                <a:off x="4810130" y="3163659"/>
                <a:ext cx="240917" cy="469447"/>
              </a:xfrm>
              <a:prstGeom prst="rect">
                <a:avLst/>
              </a:prstGeom>
              <a:solidFill>
                <a:schemeClr val="accent1">
                  <a:alpha val="48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cs typeface="メイリオ" panose="020B0604030504040204" pitchFamily="50" charset="-128"/>
                </a:endParaRPr>
              </a:p>
            </p:txBody>
          </p:sp>
          <p:grpSp>
            <p:nvGrpSpPr>
              <p:cNvPr id="278" name="グループ化 277"/>
              <p:cNvGrpSpPr/>
              <p:nvPr/>
            </p:nvGrpSpPr>
            <p:grpSpPr>
              <a:xfrm>
                <a:off x="1352873" y="1551214"/>
                <a:ext cx="4000381" cy="2566878"/>
                <a:chOff x="408825" y="1551214"/>
                <a:chExt cx="4000381" cy="2566878"/>
              </a:xfrm>
            </p:grpSpPr>
            <p:grpSp>
              <p:nvGrpSpPr>
                <p:cNvPr id="295" name="グループ化 294"/>
                <p:cNvGrpSpPr/>
                <p:nvPr/>
              </p:nvGrpSpPr>
              <p:grpSpPr>
                <a:xfrm>
                  <a:off x="734786" y="1551214"/>
                  <a:ext cx="3657600" cy="2081893"/>
                  <a:chOff x="734786" y="1551214"/>
                  <a:chExt cx="3657600" cy="2081893"/>
                </a:xfrm>
              </p:grpSpPr>
              <p:cxnSp>
                <p:nvCxnSpPr>
                  <p:cNvPr id="303" name="直線矢印コネクタ 302"/>
                  <p:cNvCxnSpPr/>
                  <p:nvPr/>
                </p:nvCxnSpPr>
                <p:spPr>
                  <a:xfrm>
                    <a:off x="734786" y="3633107"/>
                    <a:ext cx="3657600" cy="0"/>
                  </a:xfrm>
                  <a:prstGeom prst="straightConnector1">
                    <a:avLst/>
                  </a:prstGeom>
                  <a:ln w="444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304" name="直線矢印コネクタ 303"/>
                  <p:cNvCxnSpPr/>
                  <p:nvPr/>
                </p:nvCxnSpPr>
                <p:spPr>
                  <a:xfrm flipV="1">
                    <a:off x="734786" y="1551214"/>
                    <a:ext cx="0" cy="2081893"/>
                  </a:xfrm>
                  <a:prstGeom prst="straightConnector1">
                    <a:avLst/>
                  </a:prstGeom>
                  <a:ln w="444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grpSp>
            <p:sp>
              <p:nvSpPr>
                <p:cNvPr id="296" name="テキスト ボックス 295"/>
                <p:cNvSpPr txBox="1"/>
                <p:nvPr/>
              </p:nvSpPr>
              <p:spPr>
                <a:xfrm>
                  <a:off x="4011210" y="3667438"/>
                  <a:ext cx="397996" cy="450654"/>
                </a:xfrm>
                <a:prstGeom prst="rect">
                  <a:avLst/>
                </a:prstGeom>
                <a:noFill/>
              </p:spPr>
              <p:txBody>
                <a:bodyPr wrap="none" rtlCol="0">
                  <a:spAutoFit/>
                </a:bodyPr>
                <a:lstStyle/>
                <a:p>
                  <a:r>
                    <a:rPr kumimoji="1" lang="en-US" altLang="ja-JP" i="1" dirty="0">
                      <a:latin typeface="游ゴシック" panose="020B0400000000000000" pitchFamily="50" charset="-128"/>
                      <a:ea typeface="游ゴシック" panose="020B0400000000000000" pitchFamily="50" charset="-128"/>
                      <a:cs typeface="メイリオ" panose="020B0604030504040204" pitchFamily="50" charset="-128"/>
                    </a:rPr>
                    <a:t>x</a:t>
                  </a:r>
                  <a:endParaRPr kumimoji="1" lang="ja-JP" altLang="en-US" i="1" dirty="0">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298" name="テキスト ボックス 297"/>
                <p:cNvSpPr txBox="1"/>
                <p:nvPr/>
              </p:nvSpPr>
              <p:spPr>
                <a:xfrm>
                  <a:off x="408825" y="3432456"/>
                  <a:ext cx="400147" cy="413099"/>
                </a:xfrm>
                <a:prstGeom prst="rect">
                  <a:avLst/>
                </a:prstGeom>
                <a:noFill/>
              </p:spPr>
              <p:txBody>
                <a:bodyPr wrap="none" rtlCol="0">
                  <a:spAutoFit/>
                </a:bodyPr>
                <a:lstStyle/>
                <a:p>
                  <a:r>
                    <a:rPr kumimoji="1" lang="en-US" altLang="ja-JP" sz="1600" dirty="0">
                      <a:latin typeface="游ゴシック" panose="020B0400000000000000" pitchFamily="50" charset="-128"/>
                      <a:ea typeface="游ゴシック" panose="020B0400000000000000" pitchFamily="50" charset="-128"/>
                      <a:cs typeface="メイリオ" panose="020B0604030504040204" pitchFamily="50" charset="-128"/>
                    </a:rPr>
                    <a:t>0</a:t>
                  </a:r>
                  <a:endParaRPr kumimoji="1" lang="ja-JP" altLang="en-US" sz="1600" dirty="0">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299" name="テキスト ボックス 298"/>
                <p:cNvSpPr txBox="1"/>
                <p:nvPr/>
              </p:nvSpPr>
              <p:spPr>
                <a:xfrm>
                  <a:off x="408825" y="2975042"/>
                  <a:ext cx="400147" cy="413099"/>
                </a:xfrm>
                <a:prstGeom prst="rect">
                  <a:avLst/>
                </a:prstGeom>
                <a:noFill/>
              </p:spPr>
              <p:txBody>
                <a:bodyPr wrap="none" rtlCol="0">
                  <a:spAutoFit/>
                </a:bodyPr>
                <a:lstStyle/>
                <a:p>
                  <a:r>
                    <a:rPr lang="en-US" altLang="ja-JP" sz="1600" dirty="0">
                      <a:latin typeface="游ゴシック" panose="020B0400000000000000" pitchFamily="50" charset="-128"/>
                      <a:ea typeface="游ゴシック" panose="020B0400000000000000" pitchFamily="50" charset="-128"/>
                      <a:cs typeface="メイリオ" panose="020B0604030504040204" pitchFamily="50" charset="-128"/>
                    </a:rPr>
                    <a:t>1</a:t>
                  </a:r>
                  <a:endParaRPr kumimoji="1" lang="ja-JP" altLang="en-US" sz="1600" dirty="0">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300" name="テキスト ボックス 299"/>
                <p:cNvSpPr txBox="1"/>
                <p:nvPr/>
              </p:nvSpPr>
              <p:spPr>
                <a:xfrm>
                  <a:off x="408825" y="2495053"/>
                  <a:ext cx="400147" cy="413099"/>
                </a:xfrm>
                <a:prstGeom prst="rect">
                  <a:avLst/>
                </a:prstGeom>
                <a:noFill/>
              </p:spPr>
              <p:txBody>
                <a:bodyPr wrap="none" rtlCol="0">
                  <a:spAutoFit/>
                </a:bodyPr>
                <a:lstStyle/>
                <a:p>
                  <a:r>
                    <a:rPr lang="en-US" altLang="ja-JP" sz="1600" dirty="0">
                      <a:latin typeface="游ゴシック" panose="020B0400000000000000" pitchFamily="50" charset="-128"/>
                      <a:ea typeface="游ゴシック" panose="020B0400000000000000" pitchFamily="50" charset="-128"/>
                      <a:cs typeface="メイリオ" panose="020B0604030504040204" pitchFamily="50" charset="-128"/>
                    </a:rPr>
                    <a:t>2</a:t>
                  </a:r>
                  <a:endParaRPr kumimoji="1" lang="ja-JP" altLang="en-US" sz="1600" dirty="0">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301" name="テキスト ボックス 300"/>
                <p:cNvSpPr txBox="1"/>
                <p:nvPr/>
              </p:nvSpPr>
              <p:spPr>
                <a:xfrm>
                  <a:off x="408825" y="2042615"/>
                  <a:ext cx="400147" cy="413099"/>
                </a:xfrm>
                <a:prstGeom prst="rect">
                  <a:avLst/>
                </a:prstGeom>
                <a:noFill/>
              </p:spPr>
              <p:txBody>
                <a:bodyPr wrap="none" rtlCol="0">
                  <a:spAutoFit/>
                </a:bodyPr>
                <a:lstStyle/>
                <a:p>
                  <a:r>
                    <a:rPr lang="en-US" altLang="ja-JP" sz="1600" dirty="0">
                      <a:latin typeface="游ゴシック" panose="020B0400000000000000" pitchFamily="50" charset="-128"/>
                      <a:ea typeface="游ゴシック" panose="020B0400000000000000" pitchFamily="50" charset="-128"/>
                      <a:cs typeface="メイリオ" panose="020B0604030504040204" pitchFamily="50" charset="-128"/>
                    </a:rPr>
                    <a:t>3</a:t>
                  </a:r>
                  <a:endParaRPr kumimoji="1" lang="ja-JP" altLang="en-US" sz="1600" dirty="0">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302" name="テキスト ボックス 301"/>
                <p:cNvSpPr txBox="1"/>
                <p:nvPr/>
              </p:nvSpPr>
              <p:spPr>
                <a:xfrm>
                  <a:off x="408825" y="1598342"/>
                  <a:ext cx="400147" cy="413099"/>
                </a:xfrm>
                <a:prstGeom prst="rect">
                  <a:avLst/>
                </a:prstGeom>
                <a:noFill/>
              </p:spPr>
              <p:txBody>
                <a:bodyPr wrap="none" rtlCol="0">
                  <a:spAutoFit/>
                </a:bodyPr>
                <a:lstStyle/>
                <a:p>
                  <a:r>
                    <a:rPr lang="en-US" altLang="ja-JP" sz="1600" dirty="0">
                      <a:latin typeface="游ゴシック" panose="020B0400000000000000" pitchFamily="50" charset="-128"/>
                      <a:ea typeface="游ゴシック" panose="020B0400000000000000" pitchFamily="50" charset="-128"/>
                      <a:cs typeface="メイリオ" panose="020B0604030504040204" pitchFamily="50" charset="-128"/>
                    </a:rPr>
                    <a:t>4</a:t>
                  </a:r>
                  <a:endParaRPr kumimoji="1" lang="ja-JP" altLang="en-US" sz="1600" dirty="0">
                    <a:latin typeface="游ゴシック" panose="020B0400000000000000" pitchFamily="50" charset="-128"/>
                    <a:ea typeface="游ゴシック" panose="020B0400000000000000" pitchFamily="50" charset="-128"/>
                    <a:cs typeface="メイリオ" panose="020B0604030504040204" pitchFamily="50" charset="-128"/>
                  </a:endParaRPr>
                </a:p>
              </p:txBody>
            </p:sp>
          </p:grpSp>
          <p:grpSp>
            <p:nvGrpSpPr>
              <p:cNvPr id="279" name="グループ化 278"/>
              <p:cNvGrpSpPr/>
              <p:nvPr/>
            </p:nvGrpSpPr>
            <p:grpSpPr>
              <a:xfrm>
                <a:off x="1684657" y="3633106"/>
                <a:ext cx="3366396" cy="67016"/>
                <a:chOff x="1684657" y="3633106"/>
                <a:chExt cx="3366396" cy="134032"/>
              </a:xfrm>
            </p:grpSpPr>
            <p:cxnSp>
              <p:nvCxnSpPr>
                <p:cNvPr id="280" name="直線コネクタ 279"/>
                <p:cNvCxnSpPr/>
                <p:nvPr/>
              </p:nvCxnSpPr>
              <p:spPr>
                <a:xfrm flipH="1">
                  <a:off x="1684657" y="3633106"/>
                  <a:ext cx="1" cy="13403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1" name="直線コネクタ 280"/>
                <p:cNvCxnSpPr/>
                <p:nvPr/>
              </p:nvCxnSpPr>
              <p:spPr>
                <a:xfrm flipH="1">
                  <a:off x="1925160" y="3633106"/>
                  <a:ext cx="1" cy="13403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2" name="直線コネクタ 281"/>
                <p:cNvCxnSpPr/>
                <p:nvPr/>
              </p:nvCxnSpPr>
              <p:spPr>
                <a:xfrm flipH="1">
                  <a:off x="2165662" y="3633106"/>
                  <a:ext cx="1" cy="13403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3" name="直線コネクタ 282"/>
                <p:cNvCxnSpPr/>
                <p:nvPr/>
              </p:nvCxnSpPr>
              <p:spPr>
                <a:xfrm flipH="1">
                  <a:off x="2406165" y="3633106"/>
                  <a:ext cx="1" cy="13403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4" name="直線コネクタ 283"/>
                <p:cNvCxnSpPr/>
                <p:nvPr/>
              </p:nvCxnSpPr>
              <p:spPr>
                <a:xfrm flipH="1">
                  <a:off x="2646668" y="3633106"/>
                  <a:ext cx="1" cy="13403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5" name="直線コネクタ 284"/>
                <p:cNvCxnSpPr/>
                <p:nvPr/>
              </p:nvCxnSpPr>
              <p:spPr>
                <a:xfrm flipH="1">
                  <a:off x="2890988" y="3633106"/>
                  <a:ext cx="1" cy="13403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6" name="直線コネクタ 285"/>
                <p:cNvCxnSpPr/>
                <p:nvPr/>
              </p:nvCxnSpPr>
              <p:spPr>
                <a:xfrm flipH="1">
                  <a:off x="3131491" y="3633106"/>
                  <a:ext cx="1" cy="13403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7" name="直線コネクタ 286"/>
                <p:cNvCxnSpPr/>
                <p:nvPr/>
              </p:nvCxnSpPr>
              <p:spPr>
                <a:xfrm flipH="1">
                  <a:off x="3371993" y="3633106"/>
                  <a:ext cx="1" cy="13403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8" name="直線コネクタ 287"/>
                <p:cNvCxnSpPr/>
                <p:nvPr/>
              </p:nvCxnSpPr>
              <p:spPr>
                <a:xfrm flipH="1">
                  <a:off x="3612496" y="3633106"/>
                  <a:ext cx="1" cy="13403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9" name="直線コネクタ 288"/>
                <p:cNvCxnSpPr/>
                <p:nvPr/>
              </p:nvCxnSpPr>
              <p:spPr>
                <a:xfrm flipH="1">
                  <a:off x="3852999" y="3633106"/>
                  <a:ext cx="1" cy="13403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0" name="直線コネクタ 289"/>
                <p:cNvCxnSpPr/>
                <p:nvPr/>
              </p:nvCxnSpPr>
              <p:spPr>
                <a:xfrm flipH="1">
                  <a:off x="4083810" y="3633106"/>
                  <a:ext cx="1" cy="13403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1" name="直線コネクタ 290"/>
                <p:cNvCxnSpPr/>
                <p:nvPr/>
              </p:nvCxnSpPr>
              <p:spPr>
                <a:xfrm flipH="1">
                  <a:off x="4324313" y="3633106"/>
                  <a:ext cx="1" cy="13403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2" name="直線コネクタ 291"/>
                <p:cNvCxnSpPr/>
                <p:nvPr/>
              </p:nvCxnSpPr>
              <p:spPr>
                <a:xfrm flipH="1">
                  <a:off x="4564816" y="3633106"/>
                  <a:ext cx="1" cy="13403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3" name="直線コネクタ 292"/>
                <p:cNvCxnSpPr/>
                <p:nvPr/>
              </p:nvCxnSpPr>
              <p:spPr>
                <a:xfrm flipH="1">
                  <a:off x="4811190" y="3633106"/>
                  <a:ext cx="1" cy="13403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4" name="直線コネクタ 293"/>
                <p:cNvCxnSpPr/>
                <p:nvPr/>
              </p:nvCxnSpPr>
              <p:spPr>
                <a:xfrm flipH="1">
                  <a:off x="5051052" y="3633106"/>
                  <a:ext cx="1" cy="13403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258" name="グループ化 257"/>
            <p:cNvGrpSpPr/>
            <p:nvPr/>
          </p:nvGrpSpPr>
          <p:grpSpPr>
            <a:xfrm>
              <a:off x="5987715" y="1797504"/>
              <a:ext cx="3640715" cy="1835602"/>
              <a:chOff x="5907477" y="1797504"/>
              <a:chExt cx="160477" cy="1835602"/>
            </a:xfrm>
          </p:grpSpPr>
          <p:cxnSp>
            <p:nvCxnSpPr>
              <p:cNvPr id="259" name="直線コネクタ 258"/>
              <p:cNvCxnSpPr/>
              <p:nvPr/>
            </p:nvCxnSpPr>
            <p:spPr>
              <a:xfrm flipH="1">
                <a:off x="5907477" y="3174204"/>
                <a:ext cx="160477" cy="0"/>
              </a:xfrm>
              <a:prstGeom prst="line">
                <a:avLst/>
              </a:prstGeom>
              <a:ln w="254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0" name="直線コネクタ 259"/>
              <p:cNvCxnSpPr/>
              <p:nvPr/>
            </p:nvCxnSpPr>
            <p:spPr>
              <a:xfrm flipH="1">
                <a:off x="5907477" y="2715304"/>
                <a:ext cx="160477" cy="0"/>
              </a:xfrm>
              <a:prstGeom prst="line">
                <a:avLst/>
              </a:prstGeom>
              <a:ln w="254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1" name="直線コネクタ 260"/>
              <p:cNvCxnSpPr/>
              <p:nvPr/>
            </p:nvCxnSpPr>
            <p:spPr>
              <a:xfrm flipH="1">
                <a:off x="5907477" y="2256404"/>
                <a:ext cx="160477" cy="0"/>
              </a:xfrm>
              <a:prstGeom prst="line">
                <a:avLst/>
              </a:prstGeom>
              <a:ln w="254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2" name="直線コネクタ 261"/>
              <p:cNvCxnSpPr/>
              <p:nvPr/>
            </p:nvCxnSpPr>
            <p:spPr>
              <a:xfrm flipH="1">
                <a:off x="5907477" y="1797504"/>
                <a:ext cx="160477" cy="0"/>
              </a:xfrm>
              <a:prstGeom prst="line">
                <a:avLst/>
              </a:prstGeom>
              <a:ln w="254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3" name="直線コネクタ 262"/>
              <p:cNvCxnSpPr/>
              <p:nvPr/>
            </p:nvCxnSpPr>
            <p:spPr>
              <a:xfrm flipH="1">
                <a:off x="5907477" y="3633106"/>
                <a:ext cx="160477"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1360402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6"/>
                                        </p:tgtEl>
                                        <p:attrNameLst>
                                          <p:attrName>style.visibility</p:attrName>
                                        </p:attrNameLst>
                                      </p:cBhvr>
                                      <p:to>
                                        <p:strVal val="visible"/>
                                      </p:to>
                                    </p:set>
                                    <p:animEffect transition="in" filter="fade">
                                      <p:cBhvr>
                                        <p:cTn id="7" dur="250"/>
                                        <p:tgtEl>
                                          <p:spTgt spid="2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 name="タイトル 1"/>
          <p:cNvSpPr>
            <a:spLocks noGrp="1"/>
          </p:cNvSpPr>
          <p:nvPr>
            <p:ph type="title"/>
          </p:nvPr>
        </p:nvSpPr>
        <p:spPr>
          <a:xfrm>
            <a:off x="1146089" y="309120"/>
            <a:ext cx="10109819" cy="733270"/>
          </a:xfrm>
        </p:spPr>
        <p:txBody>
          <a:bodyPr/>
          <a:lstStyle/>
          <a:p>
            <a:pPr algn="ctr"/>
            <a:r>
              <a:rPr lang="ja-JP" altLang="en-US" dirty="0">
                <a:latin typeface="游ゴシック" panose="020B0400000000000000" pitchFamily="50" charset="-128"/>
                <a:ea typeface="游ゴシック" panose="020B0400000000000000" pitchFamily="50" charset="-128"/>
              </a:rPr>
              <a:t>量子化による擬似輪郭</a:t>
            </a:r>
            <a:endParaRPr kumimoji="1" lang="ja-JP" altLang="en-US" dirty="0">
              <a:latin typeface="游ゴシック" panose="020B0400000000000000" pitchFamily="50" charset="-128"/>
              <a:ea typeface="游ゴシック" panose="020B0400000000000000" pitchFamily="50" charset="-128"/>
            </a:endParaRPr>
          </a:p>
        </p:txBody>
      </p:sp>
      <p:sp>
        <p:nvSpPr>
          <p:cNvPr id="390" name="テキスト ボックス 389"/>
          <p:cNvSpPr txBox="1"/>
          <p:nvPr/>
        </p:nvSpPr>
        <p:spPr>
          <a:xfrm>
            <a:off x="867952" y="1511507"/>
            <a:ext cx="9110186" cy="738664"/>
          </a:xfrm>
          <a:prstGeom prst="rect">
            <a:avLst/>
          </a:prstGeom>
          <a:noFill/>
        </p:spPr>
        <p:txBody>
          <a:bodyPr wrap="none" rtlCol="0">
            <a:spAutoFit/>
          </a:bodyPr>
          <a:lstStyle/>
          <a:p>
            <a:r>
              <a:rPr kumimoji="1" lang="ja-JP" altLang="en-US" sz="2400" dirty="0">
                <a:latin typeface="游ゴシック" panose="020B0400000000000000" pitchFamily="50" charset="-128"/>
                <a:ea typeface="游ゴシック" panose="020B0400000000000000" pitchFamily="50" charset="-128"/>
                <a:cs typeface="メイリオ" panose="020B0604030504040204" pitchFamily="50" charset="-128"/>
              </a:rPr>
              <a:t>階調数が極端に小さい場合、疑似的な輪郭が生まれることがある</a:t>
            </a:r>
          </a:p>
          <a:p>
            <a:r>
              <a:rPr lang="en-US" altLang="ja-JP" dirty="0">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dirty="0">
                <a:latin typeface="游ゴシック" panose="020B0400000000000000" pitchFamily="50" charset="-128"/>
                <a:ea typeface="游ゴシック" panose="020B0400000000000000" pitchFamily="50" charset="-128"/>
                <a:cs typeface="メイリオ" panose="020B0604030504040204" pitchFamily="50" charset="-128"/>
              </a:rPr>
              <a:t>自然科学・医用画像などでは深刻な影響が出る場合もありうる</a:t>
            </a:r>
            <a:endParaRPr kumimoji="1" lang="ja-JP" altLang="en-US" dirty="0">
              <a:latin typeface="游ゴシック" panose="020B0400000000000000" pitchFamily="50" charset="-128"/>
              <a:ea typeface="游ゴシック" panose="020B0400000000000000" pitchFamily="50" charset="-128"/>
              <a:cs typeface="メイリオ" panose="020B0604030504040204" pitchFamily="50" charset="-128"/>
            </a:endParaRPr>
          </a:p>
        </p:txBody>
      </p:sp>
      <p:grpSp>
        <p:nvGrpSpPr>
          <p:cNvPr id="2" name="グループ化 1"/>
          <p:cNvGrpSpPr/>
          <p:nvPr/>
        </p:nvGrpSpPr>
        <p:grpSpPr>
          <a:xfrm>
            <a:off x="437629" y="2743200"/>
            <a:ext cx="11485536" cy="4027276"/>
            <a:chOff x="1142361" y="4163676"/>
            <a:chExt cx="8493067" cy="2978001"/>
          </a:xfrm>
        </p:grpSpPr>
        <p:sp>
          <p:nvSpPr>
            <p:cNvPr id="391" name="正方形/長方形 390"/>
            <p:cNvSpPr/>
            <p:nvPr/>
          </p:nvSpPr>
          <p:spPr>
            <a:xfrm>
              <a:off x="5430467" y="6794039"/>
              <a:ext cx="845394" cy="341382"/>
            </a:xfrm>
            <a:prstGeom prst="rect">
              <a:avLst/>
            </a:prstGeom>
          </p:spPr>
          <p:txBody>
            <a:bodyPr wrap="none">
              <a:spAutoFit/>
            </a:bodyPr>
            <a:lstStyle/>
            <a:p>
              <a:r>
                <a:rPr lang="en-US" altLang="ja-JP" sz="2400" dirty="0">
                  <a:latin typeface="游ゴシック" panose="020B0400000000000000" pitchFamily="50" charset="-128"/>
                  <a:ea typeface="游ゴシック" panose="020B0400000000000000" pitchFamily="50" charset="-128"/>
                  <a:cs typeface="メイリオ" panose="020B0604030504040204" pitchFamily="50" charset="-128"/>
                </a:rPr>
                <a:t>16</a:t>
              </a:r>
              <a:r>
                <a:rPr lang="ja-JP" altLang="en-US" sz="2400" dirty="0">
                  <a:latin typeface="游ゴシック" panose="020B0400000000000000" pitchFamily="50" charset="-128"/>
                  <a:ea typeface="游ゴシック" panose="020B0400000000000000" pitchFamily="50" charset="-128"/>
                  <a:cs typeface="メイリオ" panose="020B0604030504040204" pitchFamily="50" charset="-128"/>
                </a:rPr>
                <a:t>階調</a:t>
              </a:r>
            </a:p>
          </p:txBody>
        </p:sp>
        <p:sp>
          <p:nvSpPr>
            <p:cNvPr id="392" name="正方形/長方形 391"/>
            <p:cNvSpPr/>
            <p:nvPr/>
          </p:nvSpPr>
          <p:spPr>
            <a:xfrm>
              <a:off x="2137235" y="6800295"/>
              <a:ext cx="972227" cy="341382"/>
            </a:xfrm>
            <a:prstGeom prst="rect">
              <a:avLst/>
            </a:prstGeom>
          </p:spPr>
          <p:txBody>
            <a:bodyPr wrap="none">
              <a:spAutoFit/>
            </a:bodyPr>
            <a:lstStyle/>
            <a:p>
              <a:r>
                <a:rPr lang="en-US" altLang="ja-JP" sz="2400" dirty="0">
                  <a:latin typeface="游ゴシック" panose="020B0400000000000000" pitchFamily="50" charset="-128"/>
                  <a:ea typeface="游ゴシック" panose="020B0400000000000000" pitchFamily="50" charset="-128"/>
                  <a:cs typeface="メイリオ" panose="020B0604030504040204" pitchFamily="50" charset="-128"/>
                </a:rPr>
                <a:t>256</a:t>
              </a:r>
              <a:r>
                <a:rPr lang="ja-JP" altLang="en-US" sz="2400" dirty="0">
                  <a:latin typeface="游ゴシック" panose="020B0400000000000000" pitchFamily="50" charset="-128"/>
                  <a:ea typeface="游ゴシック" panose="020B0400000000000000" pitchFamily="50" charset="-128"/>
                  <a:cs typeface="メイリオ" panose="020B0604030504040204" pitchFamily="50" charset="-128"/>
                </a:rPr>
                <a:t>階調</a:t>
              </a:r>
            </a:p>
          </p:txBody>
        </p:sp>
        <p:pic>
          <p:nvPicPr>
            <p:cNvPr id="393" name="Picture 7"/>
            <p:cNvPicPr>
              <a:picLocks noChangeAspect="1" noChangeArrowheads="1"/>
            </p:cNvPicPr>
            <p:nvPr/>
          </p:nvPicPr>
          <p:blipFill rotWithShape="1">
            <a:blip r:embed="rId2">
              <a:extLst>
                <a:ext uri="{28A0092B-C50C-407E-A947-70E740481C1C}">
                  <a14:useLocalDpi xmlns:a14="http://schemas.microsoft.com/office/drawing/2010/main" val="0"/>
                </a:ext>
              </a:extLst>
            </a:blip>
            <a:srcRect r="50631"/>
            <a:stretch/>
          </p:blipFill>
          <p:spPr bwMode="auto">
            <a:xfrm>
              <a:off x="1142361" y="4163677"/>
              <a:ext cx="3048485" cy="26431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94" name="Picture 7"/>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15000"/>
                      </a14:imgEffect>
                    </a14:imgLayer>
                  </a14:imgProps>
                </a:ext>
                <a:ext uri="{28A0092B-C50C-407E-A947-70E740481C1C}">
                  <a14:useLocalDpi xmlns:a14="http://schemas.microsoft.com/office/drawing/2010/main" val="0"/>
                </a:ext>
              </a:extLst>
            </a:blip>
            <a:srcRect l="50395" r="1"/>
            <a:stretch/>
          </p:blipFill>
          <p:spPr bwMode="auto">
            <a:xfrm>
              <a:off x="4414510" y="4163676"/>
              <a:ext cx="3063063" cy="26431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95" name="下矢印 394"/>
            <p:cNvSpPr/>
            <p:nvPr/>
          </p:nvSpPr>
          <p:spPr>
            <a:xfrm rot="16200000">
              <a:off x="4027589" y="5284722"/>
              <a:ext cx="382384" cy="401037"/>
            </a:xfrm>
            <a:prstGeom prst="down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pic>
          <p:nvPicPr>
            <p:cNvPr id="396" name="Picture 7"/>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15000"/>
                      </a14:imgEffect>
                    </a14:imgLayer>
                  </a14:imgProps>
                </a:ext>
                <a:ext uri="{28A0092B-C50C-407E-A947-70E740481C1C}">
                  <a14:useLocalDpi xmlns:a14="http://schemas.microsoft.com/office/drawing/2010/main" val="0"/>
                </a:ext>
              </a:extLst>
            </a:blip>
            <a:srcRect l="72104" t="37524" r="18249" b="40335"/>
            <a:stretch/>
          </p:blipFill>
          <p:spPr bwMode="auto">
            <a:xfrm>
              <a:off x="7659134" y="4578390"/>
              <a:ext cx="1976294" cy="1941623"/>
            </a:xfrm>
            <a:prstGeom prst="rect">
              <a:avLst/>
            </a:prstGeom>
            <a:noFill/>
            <a:ln w="38100">
              <a:solidFill>
                <a:srgbClr val="FFC000"/>
              </a:solidFill>
              <a:miter lim="800000"/>
              <a:headEnd/>
              <a:tailEnd/>
            </a:ln>
            <a:extLst>
              <a:ext uri="{909E8E84-426E-40DD-AFC4-6F175D3DCCD1}">
                <a14:hiddenFill xmlns:a14="http://schemas.microsoft.com/office/drawing/2010/main">
                  <a:solidFill>
                    <a:schemeClr val="accent1"/>
                  </a:solidFill>
                </a14:hiddenFill>
              </a:ext>
            </a:extLst>
          </p:spPr>
        </p:pic>
        <p:sp>
          <p:nvSpPr>
            <p:cNvPr id="397" name="正方形/長方形 396"/>
            <p:cNvSpPr/>
            <p:nvPr/>
          </p:nvSpPr>
          <p:spPr>
            <a:xfrm>
              <a:off x="5741814" y="5163068"/>
              <a:ext cx="614323" cy="60007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grpSp>
    </p:spTree>
    <p:extLst>
      <p:ext uri="{BB962C8B-B14F-4D97-AF65-F5344CB8AC3E}">
        <p14:creationId xmlns:p14="http://schemas.microsoft.com/office/powerpoint/2010/main" val="3006365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591796" y="570631"/>
            <a:ext cx="11178673" cy="6192119"/>
          </a:xfrm>
        </p:spPr>
        <p:txBody>
          <a:bodyPr>
            <a:normAutofit/>
          </a:bodyPr>
          <a:lstStyle/>
          <a:p>
            <a:pPr marL="0" indent="0">
              <a:lnSpc>
                <a:spcPct val="100000"/>
              </a:lnSpc>
              <a:spcBef>
                <a:spcPts val="600"/>
              </a:spcBef>
              <a:buNone/>
            </a:pPr>
            <a:r>
              <a:rPr lang="ja-JP" altLang="en-US" sz="2400" b="1" dirty="0">
                <a:latin typeface="游ゴシック" panose="020B0400000000000000" pitchFamily="50" charset="-128"/>
                <a:ea typeface="游ゴシック" panose="020B0400000000000000" pitchFamily="50" charset="-128"/>
              </a:rPr>
              <a:t>○ 講義の概要</a:t>
            </a:r>
            <a:r>
              <a:rPr lang="en-US" altLang="ja-JP" sz="2400" b="1" dirty="0">
                <a:latin typeface="游ゴシック" panose="020B0400000000000000" pitchFamily="50" charset="-128"/>
                <a:ea typeface="游ゴシック" panose="020B0400000000000000" pitchFamily="50" charset="-128"/>
              </a:rPr>
              <a:t>: </a:t>
            </a:r>
          </a:p>
          <a:p>
            <a:pPr marL="0" indent="0">
              <a:lnSpc>
                <a:spcPct val="100000"/>
              </a:lnSpc>
              <a:spcBef>
                <a:spcPts val="600"/>
              </a:spcBef>
              <a:buNone/>
            </a:pPr>
            <a:r>
              <a:rPr lang="ja-JP" altLang="en-US" sz="1800" dirty="0">
                <a:latin typeface="游ゴシック" panose="020B0400000000000000" pitchFamily="50" charset="-128"/>
                <a:ea typeface="游ゴシック" panose="020B0400000000000000" pitchFamily="50" charset="-128"/>
              </a:rPr>
              <a:t>画像処理は，産業・自然科学・エンタテイメントなど，多種多様な分野の発展に関わる非常に重要な技術です．本講義では，画像処理の基本となる，フィルタ処理・幾何変換・フーリエ変換に関するトピックを紹介します．それぞれの技術に関して，コーディング可能な深さで理解できるよう，ソースコードを交えながら詳細な技術解説を行ないます．また，講義中に紹介した画像処理技術に関して，</a:t>
            </a:r>
            <a:r>
              <a:rPr lang="en-US" altLang="ja-JP" sz="1800" dirty="0">
                <a:latin typeface="游ゴシック" panose="020B0400000000000000" pitchFamily="50" charset="-128"/>
                <a:ea typeface="游ゴシック" panose="020B0400000000000000" pitchFamily="50" charset="-128"/>
              </a:rPr>
              <a:t>Python</a:t>
            </a:r>
            <a:r>
              <a:rPr lang="ja-JP" altLang="en-US" sz="1800" dirty="0">
                <a:latin typeface="游ゴシック" panose="020B0400000000000000" pitchFamily="50" charset="-128"/>
                <a:ea typeface="游ゴシック" panose="020B0400000000000000" pitchFamily="50" charset="-128"/>
              </a:rPr>
              <a:t>を用いたプログラミング演習を行ないより深い理解を目指します．</a:t>
            </a:r>
            <a:endParaRPr lang="en-US" altLang="ja-JP" sz="1800" dirty="0">
              <a:latin typeface="游ゴシック" panose="020B0400000000000000" pitchFamily="50" charset="-128"/>
              <a:ea typeface="游ゴシック" panose="020B0400000000000000" pitchFamily="50" charset="-128"/>
            </a:endParaRPr>
          </a:p>
          <a:p>
            <a:pPr marL="0" indent="0">
              <a:lnSpc>
                <a:spcPct val="100000"/>
              </a:lnSpc>
              <a:spcBef>
                <a:spcPts val="600"/>
              </a:spcBef>
              <a:buNone/>
            </a:pPr>
            <a:endParaRPr lang="en-US" altLang="ja-JP" sz="500" dirty="0">
              <a:latin typeface="游ゴシック" panose="020B0400000000000000" pitchFamily="50" charset="-128"/>
              <a:ea typeface="游ゴシック" panose="020B0400000000000000" pitchFamily="50" charset="-128"/>
            </a:endParaRPr>
          </a:p>
          <a:p>
            <a:pPr marL="0" indent="0">
              <a:lnSpc>
                <a:spcPct val="100000"/>
              </a:lnSpc>
              <a:spcBef>
                <a:spcPts val="600"/>
              </a:spcBef>
              <a:buNone/>
            </a:pPr>
            <a:r>
              <a:rPr lang="ja-JP" altLang="en-US" sz="2400" b="1" dirty="0">
                <a:latin typeface="游ゴシック" panose="020B0400000000000000" pitchFamily="50" charset="-128"/>
                <a:ea typeface="游ゴシック" panose="020B0400000000000000" pitchFamily="50" charset="-128"/>
              </a:rPr>
              <a:t>○ 達成目標 </a:t>
            </a:r>
            <a:r>
              <a:rPr lang="en-US" altLang="ja-JP" sz="2400" b="1" dirty="0">
                <a:latin typeface="游ゴシック" panose="020B0400000000000000" pitchFamily="50" charset="-128"/>
                <a:ea typeface="游ゴシック" panose="020B0400000000000000" pitchFamily="50" charset="-128"/>
              </a:rPr>
              <a:t>: </a:t>
            </a:r>
            <a:endParaRPr lang="en-US" altLang="ja-JP" sz="1800" b="1" dirty="0">
              <a:latin typeface="游ゴシック" panose="020B0400000000000000" pitchFamily="50" charset="-128"/>
              <a:ea typeface="游ゴシック" panose="020B0400000000000000" pitchFamily="50" charset="-128"/>
            </a:endParaRPr>
          </a:p>
          <a:p>
            <a:pPr marL="342900" indent="-342900">
              <a:lnSpc>
                <a:spcPct val="100000"/>
              </a:lnSpc>
              <a:spcBef>
                <a:spcPts val="600"/>
              </a:spcBef>
              <a:buFont typeface="+mj-lt"/>
              <a:buAutoNum type="arabicPeriod"/>
            </a:pPr>
            <a:r>
              <a:rPr lang="ja-JP" altLang="en-US" sz="1800" dirty="0">
                <a:latin typeface="游ゴシック" panose="020B0400000000000000" pitchFamily="50" charset="-128"/>
                <a:ea typeface="游ゴシック" panose="020B0400000000000000" pitchFamily="50" charset="-128"/>
              </a:rPr>
              <a:t>デジタル画像の基礎 </a:t>
            </a:r>
            <a:r>
              <a:rPr lang="en-US" altLang="ja-JP" sz="1800" dirty="0">
                <a:latin typeface="游ゴシック" panose="020B0400000000000000" pitchFamily="50" charset="-128"/>
                <a:ea typeface="游ゴシック" panose="020B0400000000000000" pitchFamily="50" charset="-128"/>
              </a:rPr>
              <a:t>– </a:t>
            </a:r>
            <a:r>
              <a:rPr lang="ja-JP" altLang="en-US" sz="1800" dirty="0">
                <a:latin typeface="游ゴシック" panose="020B0400000000000000" pitchFamily="50" charset="-128"/>
                <a:ea typeface="游ゴシック" panose="020B0400000000000000" pitchFamily="50" charset="-128"/>
              </a:rPr>
              <a:t>デジタル画像の取得方法・データ形式に関する基礎的な用語を正しく利用できる</a:t>
            </a:r>
            <a:endParaRPr lang="en-US" altLang="ja-JP" sz="1800" dirty="0">
              <a:latin typeface="游ゴシック" panose="020B0400000000000000" pitchFamily="50" charset="-128"/>
              <a:ea typeface="游ゴシック" panose="020B0400000000000000" pitchFamily="50" charset="-128"/>
            </a:endParaRPr>
          </a:p>
          <a:p>
            <a:pPr marL="342900" indent="-342900">
              <a:lnSpc>
                <a:spcPct val="100000"/>
              </a:lnSpc>
              <a:spcBef>
                <a:spcPts val="600"/>
              </a:spcBef>
              <a:buFont typeface="+mj-lt"/>
              <a:buAutoNum type="arabicPeriod"/>
            </a:pPr>
            <a:r>
              <a:rPr lang="ja-JP" altLang="en-US" sz="1800" dirty="0">
                <a:latin typeface="游ゴシック" panose="020B0400000000000000" pitchFamily="50" charset="-128"/>
                <a:ea typeface="游ゴシック" panose="020B0400000000000000" pitchFamily="50" charset="-128"/>
              </a:rPr>
              <a:t>フィルタ処理 </a:t>
            </a:r>
            <a:r>
              <a:rPr lang="en-US" altLang="ja-JP" sz="1800" dirty="0">
                <a:latin typeface="游ゴシック" panose="020B0400000000000000" pitchFamily="50" charset="-128"/>
                <a:ea typeface="游ゴシック" panose="020B0400000000000000" pitchFamily="50" charset="-128"/>
              </a:rPr>
              <a:t>– </a:t>
            </a:r>
            <a:r>
              <a:rPr lang="ja-JP" altLang="en-US" sz="1800" dirty="0">
                <a:latin typeface="游ゴシック" panose="020B0400000000000000" pitchFamily="50" charset="-128"/>
                <a:ea typeface="游ゴシック" panose="020B0400000000000000" pitchFamily="50" charset="-128"/>
              </a:rPr>
              <a:t>線形</a:t>
            </a:r>
            <a:r>
              <a:rPr lang="en-US" altLang="ja-JP" sz="1800" dirty="0">
                <a:latin typeface="游ゴシック" panose="020B0400000000000000" pitchFamily="50" charset="-128"/>
                <a:ea typeface="游ゴシック" panose="020B0400000000000000" pitchFamily="50" charset="-128"/>
              </a:rPr>
              <a:t>/</a:t>
            </a:r>
            <a:r>
              <a:rPr lang="ja-JP" altLang="en-US" sz="1800" dirty="0">
                <a:latin typeface="游ゴシック" panose="020B0400000000000000" pitchFamily="50" charset="-128"/>
                <a:ea typeface="游ゴシック" panose="020B0400000000000000" pitchFamily="50" charset="-128"/>
              </a:rPr>
              <a:t>非線形</a:t>
            </a:r>
            <a:r>
              <a:rPr lang="en-US" altLang="ja-JP" sz="1800" dirty="0">
                <a:latin typeface="游ゴシック" panose="020B0400000000000000" pitchFamily="50" charset="-128"/>
                <a:ea typeface="游ゴシック" panose="020B0400000000000000" pitchFamily="50" charset="-128"/>
              </a:rPr>
              <a:t>/</a:t>
            </a:r>
            <a:r>
              <a:rPr lang="ja-JP" altLang="en-US" sz="1800" dirty="0">
                <a:latin typeface="游ゴシック" panose="020B0400000000000000" pitchFamily="50" charset="-128"/>
                <a:ea typeface="游ゴシック" panose="020B0400000000000000" pitchFamily="50" charset="-128"/>
              </a:rPr>
              <a:t>周波数フィルタといったフィルタ処理の計算法と効果を説明できる．</a:t>
            </a:r>
            <a:endParaRPr lang="en-US" altLang="ja-JP" sz="1800" dirty="0">
              <a:latin typeface="游ゴシック" panose="020B0400000000000000" pitchFamily="50" charset="-128"/>
              <a:ea typeface="游ゴシック" panose="020B0400000000000000" pitchFamily="50" charset="-128"/>
            </a:endParaRPr>
          </a:p>
          <a:p>
            <a:pPr marL="342900" indent="-342900">
              <a:lnSpc>
                <a:spcPct val="100000"/>
              </a:lnSpc>
              <a:spcBef>
                <a:spcPts val="600"/>
              </a:spcBef>
              <a:buFont typeface="+mj-lt"/>
              <a:buAutoNum type="arabicPeriod"/>
            </a:pPr>
            <a:r>
              <a:rPr lang="ja-JP" altLang="en-US" sz="1800" dirty="0">
                <a:latin typeface="游ゴシック" panose="020B0400000000000000" pitchFamily="50" charset="-128"/>
                <a:ea typeface="游ゴシック" panose="020B0400000000000000" pitchFamily="50" charset="-128"/>
              </a:rPr>
              <a:t>幾何変換 </a:t>
            </a:r>
            <a:r>
              <a:rPr lang="en-US" altLang="ja-JP" sz="1800" dirty="0">
                <a:latin typeface="游ゴシック" panose="020B0400000000000000" pitchFamily="50" charset="-128"/>
                <a:ea typeface="游ゴシック" panose="020B0400000000000000" pitchFamily="50" charset="-128"/>
              </a:rPr>
              <a:t>– </a:t>
            </a:r>
            <a:r>
              <a:rPr lang="ja-JP" altLang="en-US" sz="1800" dirty="0">
                <a:latin typeface="游ゴシック" panose="020B0400000000000000" pitchFamily="50" charset="-128"/>
                <a:ea typeface="游ゴシック" panose="020B0400000000000000" pitchFamily="50" charset="-128"/>
              </a:rPr>
              <a:t>剛体変換やアファイン変換といった画像の幾何学変換を計算でき，その効果を説明できる．</a:t>
            </a:r>
            <a:endParaRPr lang="en-US" altLang="ja-JP" sz="1800" dirty="0">
              <a:latin typeface="游ゴシック" panose="020B0400000000000000" pitchFamily="50" charset="-128"/>
              <a:ea typeface="游ゴシック" panose="020B0400000000000000" pitchFamily="50" charset="-128"/>
            </a:endParaRPr>
          </a:p>
          <a:p>
            <a:pPr marL="342900" indent="-342900">
              <a:lnSpc>
                <a:spcPct val="100000"/>
              </a:lnSpc>
              <a:spcBef>
                <a:spcPts val="600"/>
              </a:spcBef>
              <a:buFont typeface="+mj-lt"/>
              <a:buAutoNum type="arabicPeriod"/>
            </a:pPr>
            <a:r>
              <a:rPr lang="ja-JP" altLang="en-US" sz="1800" dirty="0">
                <a:latin typeface="游ゴシック" panose="020B0400000000000000" pitchFamily="50" charset="-128"/>
                <a:ea typeface="游ゴシック" panose="020B0400000000000000" pitchFamily="50" charset="-128"/>
              </a:rPr>
              <a:t>画像圧縮 </a:t>
            </a:r>
            <a:r>
              <a:rPr lang="en-US" altLang="ja-JP" sz="1800" dirty="0">
                <a:latin typeface="游ゴシック" panose="020B0400000000000000" pitchFamily="50" charset="-128"/>
                <a:ea typeface="游ゴシック" panose="020B0400000000000000" pitchFamily="50" charset="-128"/>
              </a:rPr>
              <a:t>–</a:t>
            </a:r>
            <a:r>
              <a:rPr lang="ja-JP" altLang="en-US" sz="1800" dirty="0">
                <a:latin typeface="游ゴシック" panose="020B0400000000000000" pitchFamily="50" charset="-128"/>
                <a:ea typeface="游ゴシック" panose="020B0400000000000000" pitchFamily="50" charset="-128"/>
              </a:rPr>
              <a:t>画像圧縮 </a:t>
            </a:r>
            <a:r>
              <a:rPr lang="en-US" altLang="ja-JP" sz="1800" dirty="0">
                <a:latin typeface="游ゴシック" panose="020B0400000000000000" pitchFamily="50" charset="-128"/>
                <a:ea typeface="游ゴシック" panose="020B0400000000000000" pitchFamily="50" charset="-128"/>
              </a:rPr>
              <a:t>- </a:t>
            </a:r>
            <a:r>
              <a:rPr lang="ja-JP" altLang="en-US" sz="1800" dirty="0">
                <a:latin typeface="游ゴシック" panose="020B0400000000000000" pitchFamily="50" charset="-128"/>
                <a:ea typeface="游ゴシック" panose="020B0400000000000000" pitchFamily="50" charset="-128"/>
              </a:rPr>
              <a:t>画像圧縮の基本的な仕組みを理解し，その内容を説明できる．  </a:t>
            </a:r>
            <a:endParaRPr lang="en-US" altLang="ja-JP" sz="1800" dirty="0">
              <a:latin typeface="游ゴシック" panose="020B0400000000000000" pitchFamily="50" charset="-128"/>
              <a:ea typeface="游ゴシック" panose="020B0400000000000000" pitchFamily="50" charset="-128"/>
            </a:endParaRPr>
          </a:p>
          <a:p>
            <a:pPr marL="342900" indent="-342900">
              <a:lnSpc>
                <a:spcPct val="100000"/>
              </a:lnSpc>
              <a:spcBef>
                <a:spcPts val="600"/>
              </a:spcBef>
              <a:buFont typeface="+mj-lt"/>
              <a:buAutoNum type="arabicPeriod"/>
            </a:pPr>
            <a:r>
              <a:rPr lang="ja-JP" altLang="en-US" sz="1800" dirty="0">
                <a:latin typeface="游ゴシック" panose="020B0400000000000000" pitchFamily="50" charset="-128"/>
                <a:ea typeface="游ゴシック" panose="020B0400000000000000" pitchFamily="50" charset="-128"/>
              </a:rPr>
              <a:t>プログラミング演習 </a:t>
            </a:r>
            <a:r>
              <a:rPr lang="en-US" altLang="ja-JP" sz="1800" dirty="0">
                <a:latin typeface="游ゴシック" panose="020B0400000000000000" pitchFamily="50" charset="-128"/>
                <a:ea typeface="游ゴシック" panose="020B0400000000000000" pitchFamily="50" charset="-128"/>
              </a:rPr>
              <a:t>–</a:t>
            </a:r>
            <a:r>
              <a:rPr lang="ja-JP" altLang="en-US" sz="1800" dirty="0">
                <a:latin typeface="游ゴシック" panose="020B0400000000000000" pitchFamily="50" charset="-128"/>
                <a:ea typeface="游ゴシック" panose="020B0400000000000000" pitchFamily="50" charset="-128"/>
              </a:rPr>
              <a:t> フィルタ処理プログラムを</a:t>
            </a:r>
            <a:r>
              <a:rPr lang="en-US" altLang="ja-JP" sz="1800" dirty="0">
                <a:latin typeface="游ゴシック" panose="020B0400000000000000" pitchFamily="50" charset="-128"/>
                <a:ea typeface="游ゴシック" panose="020B0400000000000000" pitchFamily="50" charset="-128"/>
              </a:rPr>
              <a:t>Python</a:t>
            </a:r>
            <a:r>
              <a:rPr lang="ja-JP" altLang="en-US" sz="1800" dirty="0">
                <a:latin typeface="游ゴシック" panose="020B0400000000000000" pitchFamily="50" charset="-128"/>
                <a:ea typeface="游ゴシック" panose="020B0400000000000000" pitchFamily="50" charset="-128"/>
              </a:rPr>
              <a:t>を用いて作成できる．</a:t>
            </a:r>
            <a:endParaRPr lang="en-US" altLang="ja-JP" sz="1800" dirty="0">
              <a:latin typeface="游ゴシック" panose="020B0400000000000000" pitchFamily="50" charset="-128"/>
              <a:ea typeface="游ゴシック" panose="020B0400000000000000" pitchFamily="50" charset="-128"/>
            </a:endParaRPr>
          </a:p>
          <a:p>
            <a:pPr marL="0" indent="0">
              <a:lnSpc>
                <a:spcPct val="100000"/>
              </a:lnSpc>
              <a:spcBef>
                <a:spcPts val="600"/>
              </a:spcBef>
              <a:buNone/>
            </a:pPr>
            <a:endParaRPr lang="en-US" altLang="ja-JP" sz="400" dirty="0">
              <a:latin typeface="游ゴシック" panose="020B0400000000000000" pitchFamily="50" charset="-128"/>
              <a:ea typeface="游ゴシック" panose="020B0400000000000000" pitchFamily="50" charset="-128"/>
            </a:endParaRPr>
          </a:p>
          <a:p>
            <a:pPr marL="0" indent="0">
              <a:lnSpc>
                <a:spcPct val="100000"/>
              </a:lnSpc>
              <a:spcBef>
                <a:spcPts val="600"/>
              </a:spcBef>
              <a:buNone/>
            </a:pPr>
            <a:r>
              <a:rPr lang="ja-JP" altLang="en-US" sz="2400" b="1" dirty="0">
                <a:latin typeface="游ゴシック" panose="020B0400000000000000" pitchFamily="50" charset="-128"/>
                <a:ea typeface="游ゴシック" panose="020B0400000000000000" pitchFamily="50" charset="-128"/>
              </a:rPr>
              <a:t>○ 成績評価：</a:t>
            </a:r>
            <a:endParaRPr lang="en-US" altLang="ja-JP" sz="1800" b="1" dirty="0">
              <a:latin typeface="游ゴシック" panose="020B0400000000000000" pitchFamily="50" charset="-128"/>
              <a:ea typeface="游ゴシック" panose="020B0400000000000000" pitchFamily="50" charset="-128"/>
            </a:endParaRPr>
          </a:p>
          <a:p>
            <a:pPr marL="0" indent="0">
              <a:lnSpc>
                <a:spcPct val="100000"/>
              </a:lnSpc>
              <a:spcBef>
                <a:spcPts val="600"/>
              </a:spcBef>
              <a:buNone/>
            </a:pPr>
            <a:r>
              <a:rPr lang="ja-JP" altLang="en-US" sz="1800" dirty="0">
                <a:latin typeface="游ゴシック" panose="020B0400000000000000" pitchFamily="50" charset="-128"/>
                <a:ea typeface="游ゴシック" panose="020B0400000000000000" pitchFamily="50" charset="-128"/>
              </a:rPr>
              <a:t>小テスト</a:t>
            </a:r>
            <a:r>
              <a:rPr lang="en-US" altLang="ja-JP" sz="1800" dirty="0">
                <a:latin typeface="游ゴシック" panose="020B0400000000000000" pitchFamily="50" charset="-128"/>
                <a:ea typeface="游ゴシック" panose="020B0400000000000000" pitchFamily="50" charset="-128"/>
              </a:rPr>
              <a:t>(50%)</a:t>
            </a:r>
            <a:r>
              <a:rPr lang="ja-JP" altLang="en-US" sz="1800" dirty="0">
                <a:latin typeface="游ゴシック" panose="020B0400000000000000" pitchFamily="50" charset="-128"/>
                <a:ea typeface="游ゴシック" panose="020B0400000000000000" pitchFamily="50" charset="-128"/>
              </a:rPr>
              <a:t>，プログラミング演習（</a:t>
            </a:r>
            <a:r>
              <a:rPr lang="en-US" altLang="ja-JP" sz="1800" dirty="0">
                <a:latin typeface="游ゴシック" panose="020B0400000000000000" pitchFamily="50" charset="-128"/>
                <a:ea typeface="游ゴシック" panose="020B0400000000000000" pitchFamily="50" charset="-128"/>
              </a:rPr>
              <a:t>50%</a:t>
            </a:r>
            <a:r>
              <a:rPr lang="ja-JP" altLang="en-US" sz="1800" dirty="0">
                <a:latin typeface="游ゴシック" panose="020B0400000000000000" pitchFamily="50" charset="-128"/>
                <a:ea typeface="游ゴシック" panose="020B0400000000000000" pitchFamily="50" charset="-128"/>
              </a:rPr>
              <a:t>）に基づき評価します．</a:t>
            </a:r>
            <a:endParaRPr lang="en-US" altLang="ja-JP" sz="1800" dirty="0">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3682398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02631" y="365126"/>
            <a:ext cx="11284569" cy="733270"/>
          </a:xfrm>
        </p:spPr>
        <p:txBody>
          <a:bodyPr/>
          <a:lstStyle/>
          <a:p>
            <a:r>
              <a:rPr kumimoji="1" lang="ja-JP" altLang="en-US" dirty="0">
                <a:latin typeface="游ゴシック" panose="020B0400000000000000" pitchFamily="50" charset="-128"/>
                <a:ea typeface="游ゴシック" panose="020B0400000000000000" pitchFamily="50" charset="-128"/>
              </a:rPr>
              <a:t>画像のデータサイズ（未圧縮なら）</a:t>
            </a:r>
          </a:p>
        </p:txBody>
      </p:sp>
      <p:sp>
        <p:nvSpPr>
          <p:cNvPr id="3" name="コンテンツ プレースホルダー 2"/>
          <p:cNvSpPr>
            <a:spLocks noGrp="1"/>
          </p:cNvSpPr>
          <p:nvPr>
            <p:ph idx="1"/>
          </p:nvPr>
        </p:nvSpPr>
        <p:spPr>
          <a:xfrm>
            <a:off x="602631" y="1343722"/>
            <a:ext cx="6698055" cy="5296829"/>
          </a:xfrm>
        </p:spPr>
        <p:txBody>
          <a:bodyPr>
            <a:normAutofit/>
          </a:bodyPr>
          <a:lstStyle/>
          <a:p>
            <a:pPr marL="0" indent="0">
              <a:buNone/>
            </a:pPr>
            <a:r>
              <a:rPr kumimoji="1" lang="ja-JP" altLang="en-US" dirty="0">
                <a:latin typeface="游ゴシック" panose="020B0400000000000000" pitchFamily="50" charset="-128"/>
                <a:ea typeface="游ゴシック" panose="020B0400000000000000" pitchFamily="50" charset="-128"/>
              </a:rPr>
              <a:t>例</a:t>
            </a:r>
            <a:r>
              <a:rPr kumimoji="1" lang="en-US" altLang="ja-JP" dirty="0">
                <a:latin typeface="游ゴシック" panose="020B0400000000000000" pitchFamily="50" charset="-128"/>
                <a:ea typeface="游ゴシック" panose="020B0400000000000000" pitchFamily="50" charset="-128"/>
              </a:rPr>
              <a:t>1) </a:t>
            </a:r>
            <a:r>
              <a:rPr kumimoji="1" lang="ja-JP" altLang="en-US" dirty="0">
                <a:latin typeface="游ゴシック" panose="020B0400000000000000" pitchFamily="50" charset="-128"/>
                <a:ea typeface="游ゴシック" panose="020B0400000000000000" pitchFamily="50" charset="-128"/>
              </a:rPr>
              <a:t>グレースケール画像</a:t>
            </a:r>
            <a:endParaRPr kumimoji="1" lang="en-US" altLang="ja-JP" dirty="0">
              <a:latin typeface="游ゴシック" panose="020B0400000000000000" pitchFamily="50" charset="-128"/>
              <a:ea typeface="游ゴシック" panose="020B0400000000000000" pitchFamily="50" charset="-128"/>
            </a:endParaRPr>
          </a:p>
          <a:p>
            <a:pPr marL="0" indent="0">
              <a:buNone/>
            </a:pPr>
            <a:r>
              <a:rPr kumimoji="1" lang="ja-JP" altLang="en-US" sz="2400" dirty="0">
                <a:latin typeface="游ゴシック" panose="020B0400000000000000" pitchFamily="50" charset="-128"/>
                <a:ea typeface="游ゴシック" panose="020B0400000000000000" pitchFamily="50" charset="-128"/>
              </a:rPr>
              <a:t>量子化レベル </a:t>
            </a:r>
            <a:r>
              <a:rPr kumimoji="1" lang="en-US" altLang="ja-JP" sz="2400" dirty="0">
                <a:latin typeface="游ゴシック" panose="020B0400000000000000" pitchFamily="50" charset="-128"/>
                <a:ea typeface="游ゴシック" panose="020B0400000000000000" pitchFamily="50" charset="-128"/>
              </a:rPr>
              <a:t>8bit (1Byte) </a:t>
            </a:r>
            <a:r>
              <a:rPr lang="en-US" altLang="ja-JP" sz="2400" dirty="0">
                <a:latin typeface="游ゴシック" panose="020B0400000000000000" pitchFamily="50" charset="-128"/>
                <a:ea typeface="游ゴシック" panose="020B0400000000000000" pitchFamily="50" charset="-128"/>
              </a:rPr>
              <a:t>[0,255]</a:t>
            </a:r>
          </a:p>
          <a:p>
            <a:pPr marL="0" indent="0">
              <a:buNone/>
            </a:pPr>
            <a:r>
              <a:rPr kumimoji="1" lang="ja-JP" altLang="en-US" sz="2400" dirty="0">
                <a:latin typeface="游ゴシック" panose="020B0400000000000000" pitchFamily="50" charset="-128"/>
                <a:ea typeface="游ゴシック" panose="020B0400000000000000" pitchFamily="50" charset="-128"/>
              </a:rPr>
              <a:t>画像幅    </a:t>
            </a:r>
            <a:r>
              <a:rPr kumimoji="1" lang="en-US" altLang="ja-JP" sz="2400" dirty="0">
                <a:latin typeface="游ゴシック" panose="020B0400000000000000" pitchFamily="50" charset="-128"/>
                <a:ea typeface="游ゴシック" panose="020B0400000000000000" pitchFamily="50" charset="-128"/>
              </a:rPr>
              <a:t>W pixel</a:t>
            </a:r>
          </a:p>
          <a:p>
            <a:pPr marL="0" indent="0">
              <a:buNone/>
            </a:pPr>
            <a:r>
              <a:rPr lang="ja-JP" altLang="en-US" sz="2400" dirty="0">
                <a:latin typeface="游ゴシック" panose="020B0400000000000000" pitchFamily="50" charset="-128"/>
                <a:ea typeface="游ゴシック" panose="020B0400000000000000" pitchFamily="50" charset="-128"/>
              </a:rPr>
              <a:t>画像高さ </a:t>
            </a:r>
            <a:r>
              <a:rPr lang="en-US" altLang="ja-JP" sz="2400" dirty="0">
                <a:latin typeface="游ゴシック" panose="020B0400000000000000" pitchFamily="50" charset="-128"/>
                <a:ea typeface="游ゴシック" panose="020B0400000000000000" pitchFamily="50" charset="-128"/>
              </a:rPr>
              <a:t>H  pixel </a:t>
            </a:r>
          </a:p>
          <a:p>
            <a:pPr marL="0" indent="0">
              <a:buNone/>
            </a:pPr>
            <a:endParaRPr kumimoji="1" lang="en-US" altLang="ja-JP" sz="2400" dirty="0">
              <a:latin typeface="游ゴシック" panose="020B0400000000000000" pitchFamily="50" charset="-128"/>
              <a:ea typeface="游ゴシック" panose="020B0400000000000000" pitchFamily="50" charset="-128"/>
            </a:endParaRPr>
          </a:p>
          <a:p>
            <a:pPr marL="0" indent="0">
              <a:buNone/>
            </a:pPr>
            <a:endParaRPr kumimoji="1" lang="ja-JP" altLang="en-US" sz="2400" dirty="0">
              <a:latin typeface="游ゴシック" panose="020B0400000000000000" pitchFamily="50" charset="-128"/>
              <a:ea typeface="游ゴシック" panose="020B0400000000000000" pitchFamily="50" charset="-128"/>
            </a:endParaRPr>
          </a:p>
        </p:txBody>
      </p:sp>
      <p:sp>
        <p:nvSpPr>
          <p:cNvPr id="4" name="コンテンツ プレースホルダー 2"/>
          <p:cNvSpPr txBox="1">
            <a:spLocks/>
          </p:cNvSpPr>
          <p:nvPr/>
        </p:nvSpPr>
        <p:spPr>
          <a:xfrm>
            <a:off x="6582518" y="1343722"/>
            <a:ext cx="5478854" cy="529682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dirty="0">
                <a:latin typeface="游ゴシック" panose="020B0400000000000000" pitchFamily="50" charset="-128"/>
                <a:ea typeface="游ゴシック" panose="020B0400000000000000" pitchFamily="50" charset="-128"/>
              </a:rPr>
              <a:t>例</a:t>
            </a:r>
            <a:r>
              <a:rPr lang="en-US" altLang="ja-JP" dirty="0">
                <a:latin typeface="游ゴシック" panose="020B0400000000000000" pitchFamily="50" charset="-128"/>
                <a:ea typeface="游ゴシック" panose="020B0400000000000000" pitchFamily="50" charset="-128"/>
              </a:rPr>
              <a:t>2) </a:t>
            </a:r>
            <a:r>
              <a:rPr lang="ja-JP" altLang="en-US" dirty="0">
                <a:latin typeface="游ゴシック" panose="020B0400000000000000" pitchFamily="50" charset="-128"/>
                <a:ea typeface="游ゴシック" panose="020B0400000000000000" pitchFamily="50" charset="-128"/>
              </a:rPr>
              <a:t>カラー画像</a:t>
            </a:r>
            <a:endParaRPr lang="en-US" altLang="ja-JP" dirty="0">
              <a:latin typeface="游ゴシック" panose="020B0400000000000000" pitchFamily="50" charset="-128"/>
              <a:ea typeface="游ゴシック" panose="020B0400000000000000" pitchFamily="50" charset="-128"/>
            </a:endParaRPr>
          </a:p>
          <a:p>
            <a:pPr marL="0" indent="0">
              <a:buFont typeface="Arial" panose="020B0604020202020204" pitchFamily="34" charset="0"/>
              <a:buNone/>
            </a:pPr>
            <a:r>
              <a:rPr lang="ja-JP" altLang="en-US" sz="2400" dirty="0">
                <a:latin typeface="游ゴシック" panose="020B0400000000000000" pitchFamily="50" charset="-128"/>
                <a:ea typeface="游ゴシック" panose="020B0400000000000000" pitchFamily="50" charset="-128"/>
              </a:rPr>
              <a:t>量子化レベル </a:t>
            </a:r>
            <a:r>
              <a:rPr lang="en-US" altLang="ja-JP" sz="2400" dirty="0">
                <a:latin typeface="游ゴシック" panose="020B0400000000000000" pitchFamily="50" charset="-128"/>
                <a:ea typeface="游ゴシック" panose="020B0400000000000000" pitchFamily="50" charset="-128"/>
              </a:rPr>
              <a:t>RGB</a:t>
            </a:r>
            <a:r>
              <a:rPr lang="ja-JP" altLang="en-US" sz="2400" dirty="0">
                <a:latin typeface="游ゴシック" panose="020B0400000000000000" pitchFamily="50" charset="-128"/>
                <a:ea typeface="游ゴシック" panose="020B0400000000000000" pitchFamily="50" charset="-128"/>
              </a:rPr>
              <a:t>各色 </a:t>
            </a:r>
            <a:r>
              <a:rPr lang="en-US" altLang="ja-JP" sz="2400" dirty="0">
                <a:latin typeface="游ゴシック" panose="020B0400000000000000" pitchFamily="50" charset="-128"/>
                <a:ea typeface="游ゴシック" panose="020B0400000000000000" pitchFamily="50" charset="-128"/>
              </a:rPr>
              <a:t>8bit [0,255]</a:t>
            </a:r>
          </a:p>
          <a:p>
            <a:pPr marL="0" indent="0">
              <a:buFont typeface="Arial" panose="020B0604020202020204" pitchFamily="34" charset="0"/>
              <a:buNone/>
            </a:pPr>
            <a:r>
              <a:rPr lang="ja-JP" altLang="en-US" sz="2400" dirty="0">
                <a:latin typeface="游ゴシック" panose="020B0400000000000000" pitchFamily="50" charset="-128"/>
                <a:ea typeface="游ゴシック" panose="020B0400000000000000" pitchFamily="50" charset="-128"/>
              </a:rPr>
              <a:t>画像幅    </a:t>
            </a:r>
            <a:r>
              <a:rPr lang="en-US" altLang="ja-JP" sz="2400" dirty="0">
                <a:latin typeface="游ゴシック" panose="020B0400000000000000" pitchFamily="50" charset="-128"/>
                <a:ea typeface="游ゴシック" panose="020B0400000000000000" pitchFamily="50" charset="-128"/>
              </a:rPr>
              <a:t>W pixel</a:t>
            </a:r>
          </a:p>
          <a:p>
            <a:pPr marL="0" indent="0">
              <a:buFont typeface="Arial" panose="020B0604020202020204" pitchFamily="34" charset="0"/>
              <a:buNone/>
            </a:pPr>
            <a:r>
              <a:rPr lang="ja-JP" altLang="en-US" sz="2400" dirty="0">
                <a:latin typeface="游ゴシック" panose="020B0400000000000000" pitchFamily="50" charset="-128"/>
                <a:ea typeface="游ゴシック" panose="020B0400000000000000" pitchFamily="50" charset="-128"/>
              </a:rPr>
              <a:t>画像高さ </a:t>
            </a:r>
            <a:r>
              <a:rPr lang="en-US" altLang="ja-JP" sz="2400" dirty="0">
                <a:latin typeface="游ゴシック" panose="020B0400000000000000" pitchFamily="50" charset="-128"/>
                <a:ea typeface="游ゴシック" panose="020B0400000000000000" pitchFamily="50" charset="-128"/>
              </a:rPr>
              <a:t>H  pixel </a:t>
            </a:r>
          </a:p>
          <a:p>
            <a:pPr marL="0" indent="0">
              <a:buFont typeface="Arial" panose="020B0604020202020204" pitchFamily="34" charset="0"/>
              <a:buNone/>
            </a:pPr>
            <a:endParaRPr lang="en-US" altLang="ja-JP" sz="2400" dirty="0">
              <a:latin typeface="游ゴシック" panose="020B0400000000000000" pitchFamily="50" charset="-128"/>
              <a:ea typeface="游ゴシック" panose="020B0400000000000000" pitchFamily="50" charset="-128"/>
            </a:endParaRPr>
          </a:p>
          <a:p>
            <a:pPr marL="0" indent="0">
              <a:buFont typeface="Arial" panose="020B0604020202020204" pitchFamily="34" charset="0"/>
              <a:buNone/>
            </a:pPr>
            <a:endParaRPr lang="ja-JP" altLang="en-US" sz="2400" dirty="0">
              <a:latin typeface="游ゴシック" panose="020B0400000000000000" pitchFamily="50" charset="-128"/>
              <a:ea typeface="游ゴシック" panose="020B0400000000000000" pitchFamily="50" charset="-128"/>
            </a:endParaRPr>
          </a:p>
        </p:txBody>
      </p:sp>
      <p:sp>
        <p:nvSpPr>
          <p:cNvPr id="5" name="コンテンツ プレースホルダー 2"/>
          <p:cNvSpPr txBox="1">
            <a:spLocks/>
          </p:cNvSpPr>
          <p:nvPr/>
        </p:nvSpPr>
        <p:spPr>
          <a:xfrm>
            <a:off x="6713146" y="5559184"/>
            <a:ext cx="5478854" cy="1197216"/>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sz="2000" dirty="0">
                <a:latin typeface="游ゴシック" panose="020B0400000000000000" pitchFamily="50" charset="-128"/>
                <a:ea typeface="游ゴシック" panose="020B0400000000000000" pitchFamily="50" charset="-128"/>
              </a:rPr>
              <a:t>※</a:t>
            </a:r>
            <a:r>
              <a:rPr lang="ja-JP" altLang="en-US" sz="2000" dirty="0">
                <a:latin typeface="游ゴシック" panose="020B0400000000000000" pitchFamily="50" charset="-128"/>
                <a:ea typeface="游ゴシック" panose="020B0400000000000000" pitchFamily="50" charset="-128"/>
              </a:rPr>
              <a:t>これは未圧縮</a:t>
            </a:r>
            <a:r>
              <a:rPr lang="en-US" altLang="ja-JP" sz="2000" dirty="0">
                <a:latin typeface="游ゴシック" panose="020B0400000000000000" pitchFamily="50" charset="-128"/>
                <a:ea typeface="游ゴシック" panose="020B0400000000000000" pitchFamily="50" charset="-128"/>
              </a:rPr>
              <a:t>bmp</a:t>
            </a:r>
            <a:r>
              <a:rPr lang="ja-JP" altLang="en-US" sz="2000" dirty="0">
                <a:latin typeface="游ゴシック" panose="020B0400000000000000" pitchFamily="50" charset="-128"/>
                <a:ea typeface="游ゴシック" panose="020B0400000000000000" pitchFamily="50" charset="-128"/>
              </a:rPr>
              <a:t>の場合．圧縮画像の場合はもっともっとデータサイズは小さくなる．</a:t>
            </a:r>
            <a:endParaRPr lang="en-US" altLang="ja-JP" sz="2000" dirty="0">
              <a:latin typeface="游ゴシック" panose="020B0400000000000000" pitchFamily="50" charset="-128"/>
              <a:ea typeface="游ゴシック" panose="020B0400000000000000" pitchFamily="50" charset="-128"/>
            </a:endParaRPr>
          </a:p>
          <a:p>
            <a:pPr marL="0" indent="0">
              <a:buFont typeface="Arial" panose="020B0604020202020204" pitchFamily="34" charset="0"/>
              <a:buNone/>
            </a:pPr>
            <a:r>
              <a:rPr lang="en-US" altLang="ja-JP" sz="2000" dirty="0">
                <a:latin typeface="游ゴシック" panose="020B0400000000000000" pitchFamily="50" charset="-128"/>
                <a:ea typeface="游ゴシック" panose="020B0400000000000000" pitchFamily="50" charset="-128"/>
              </a:rPr>
              <a:t>※</a:t>
            </a:r>
            <a:r>
              <a:rPr lang="ja-JP" altLang="en-US" sz="2000" dirty="0">
                <a:latin typeface="游ゴシック" panose="020B0400000000000000" pitchFamily="50" charset="-128"/>
                <a:ea typeface="游ゴシック" panose="020B0400000000000000" pitchFamily="50" charset="-128"/>
              </a:rPr>
              <a:t>画像データはヘッダ情報も含むので上の値よりは少し大きくなる</a:t>
            </a:r>
          </a:p>
        </p:txBody>
      </p:sp>
      <p:sp>
        <p:nvSpPr>
          <p:cNvPr id="6" name="正方形/長方形 5"/>
          <p:cNvSpPr/>
          <p:nvPr/>
        </p:nvSpPr>
        <p:spPr>
          <a:xfrm>
            <a:off x="1123950" y="3971925"/>
            <a:ext cx="2076450" cy="85725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7" name="正方形/長方形 6"/>
          <p:cNvSpPr/>
          <p:nvPr/>
        </p:nvSpPr>
        <p:spPr>
          <a:xfrm>
            <a:off x="3274057" y="4073009"/>
            <a:ext cx="1146468" cy="646331"/>
          </a:xfrm>
          <a:prstGeom prst="rect">
            <a:avLst/>
          </a:prstGeom>
        </p:spPr>
        <p:txBody>
          <a:bodyPr wrap="none">
            <a:spAutoFit/>
          </a:bodyPr>
          <a:lstStyle/>
          <a:p>
            <a:r>
              <a:rPr lang="en-US" altLang="ja-JP" sz="3600" dirty="0">
                <a:latin typeface="游ゴシック" panose="020B0400000000000000" pitchFamily="50" charset="-128"/>
                <a:ea typeface="游ゴシック" panose="020B0400000000000000" pitchFamily="50" charset="-128"/>
              </a:rPr>
              <a:t>Byte</a:t>
            </a:r>
            <a:endParaRPr lang="ja-JP" altLang="en-US" sz="3600" dirty="0">
              <a:latin typeface="游ゴシック" panose="020B0400000000000000" pitchFamily="50" charset="-128"/>
              <a:ea typeface="游ゴシック" panose="020B0400000000000000" pitchFamily="50" charset="-128"/>
            </a:endParaRPr>
          </a:p>
        </p:txBody>
      </p:sp>
      <p:sp>
        <p:nvSpPr>
          <p:cNvPr id="8" name="正方形/長方形 7"/>
          <p:cNvSpPr/>
          <p:nvPr/>
        </p:nvSpPr>
        <p:spPr>
          <a:xfrm>
            <a:off x="7591425" y="3971925"/>
            <a:ext cx="2076450" cy="85725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9" name="正方形/長方形 8"/>
          <p:cNvSpPr/>
          <p:nvPr/>
        </p:nvSpPr>
        <p:spPr>
          <a:xfrm>
            <a:off x="9741532" y="4073009"/>
            <a:ext cx="1146468" cy="646331"/>
          </a:xfrm>
          <a:prstGeom prst="rect">
            <a:avLst/>
          </a:prstGeom>
        </p:spPr>
        <p:txBody>
          <a:bodyPr wrap="none">
            <a:spAutoFit/>
          </a:bodyPr>
          <a:lstStyle/>
          <a:p>
            <a:r>
              <a:rPr lang="en-US" altLang="ja-JP" sz="3600" dirty="0">
                <a:latin typeface="游ゴシック" panose="020B0400000000000000" pitchFamily="50" charset="-128"/>
                <a:ea typeface="游ゴシック" panose="020B0400000000000000" pitchFamily="50" charset="-128"/>
              </a:rPr>
              <a:t>Byte</a:t>
            </a:r>
            <a:endParaRPr lang="ja-JP" altLang="en-US" sz="3600" dirty="0">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180771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12609" y="365126"/>
            <a:ext cx="11708780" cy="733270"/>
          </a:xfrm>
        </p:spPr>
        <p:txBody>
          <a:bodyPr/>
          <a:lstStyle/>
          <a:p>
            <a:r>
              <a:rPr lang="ja-JP" altLang="en-US" dirty="0">
                <a:latin typeface="游ゴシック" panose="020B0400000000000000" pitchFamily="50" charset="-128"/>
                <a:ea typeface="游ゴシック" panose="020B0400000000000000" pitchFamily="50" charset="-128"/>
              </a:rPr>
              <a:t>画像フォーマットの階調数</a:t>
            </a:r>
            <a:endParaRPr kumimoji="1" lang="ja-JP" altLang="en-US" dirty="0">
              <a:latin typeface="游ゴシック" panose="020B0400000000000000" pitchFamily="50" charset="-128"/>
              <a:ea typeface="游ゴシック" panose="020B0400000000000000" pitchFamily="50" charset="-128"/>
            </a:endParaRPr>
          </a:p>
        </p:txBody>
      </p:sp>
      <p:sp>
        <p:nvSpPr>
          <p:cNvPr id="3" name="コンテンツ プレースホルダー 2"/>
          <p:cNvSpPr>
            <a:spLocks noGrp="1"/>
          </p:cNvSpPr>
          <p:nvPr>
            <p:ph idx="1"/>
          </p:nvPr>
        </p:nvSpPr>
        <p:spPr>
          <a:xfrm>
            <a:off x="612608" y="1213093"/>
            <a:ext cx="10868191" cy="5514278"/>
          </a:xfrm>
        </p:spPr>
        <p:txBody>
          <a:bodyPr>
            <a:normAutofit/>
          </a:bodyPr>
          <a:lstStyle/>
          <a:p>
            <a:pPr marL="0" indent="0">
              <a:lnSpc>
                <a:spcPct val="100000"/>
              </a:lnSpc>
              <a:buNone/>
            </a:pPr>
            <a:r>
              <a:rPr lang="ja-JP" altLang="en-US" b="1" dirty="0">
                <a:latin typeface="游ゴシック" panose="020B0400000000000000" pitchFamily="50" charset="-128"/>
                <a:ea typeface="游ゴシック" panose="020B0400000000000000" pitchFamily="50" charset="-128"/>
              </a:rPr>
              <a:t>ビットマップ</a:t>
            </a:r>
            <a:r>
              <a:rPr lang="en-US" altLang="ja-JP" b="1" dirty="0">
                <a:latin typeface="游ゴシック" panose="020B0400000000000000" pitchFamily="50" charset="-128"/>
                <a:ea typeface="游ゴシック" panose="020B0400000000000000" pitchFamily="50" charset="-128"/>
              </a:rPr>
              <a:t>(.bmp)</a:t>
            </a:r>
          </a:p>
          <a:p>
            <a:pPr marL="0" indent="0">
              <a:lnSpc>
                <a:spcPct val="100000"/>
              </a:lnSpc>
              <a:spcBef>
                <a:spcPts val="0"/>
              </a:spcBef>
              <a:buNone/>
            </a:pPr>
            <a:r>
              <a:rPr lang="en-US" altLang="ja-JP" sz="2400" dirty="0">
                <a:latin typeface="游ゴシック" panose="020B0400000000000000" pitchFamily="50" charset="-128"/>
                <a:ea typeface="游ゴシック" panose="020B0400000000000000" pitchFamily="50" charset="-128"/>
              </a:rPr>
              <a:t>  1bit</a:t>
            </a:r>
            <a:r>
              <a:rPr lang="ja-JP" altLang="en-US" sz="2400" dirty="0">
                <a:latin typeface="游ゴシック" panose="020B0400000000000000" pitchFamily="50" charset="-128"/>
                <a:ea typeface="游ゴシック" panose="020B0400000000000000" pitchFamily="50" charset="-128"/>
              </a:rPr>
              <a:t>        </a:t>
            </a:r>
            <a:r>
              <a:rPr lang="en-US" altLang="ja-JP" sz="2400" dirty="0">
                <a:latin typeface="游ゴシック" panose="020B0400000000000000" pitchFamily="50" charset="-128"/>
                <a:ea typeface="游ゴシック" panose="020B0400000000000000" pitchFamily="50" charset="-128"/>
              </a:rPr>
              <a:t>bitmap	:  </a:t>
            </a:r>
            <a:r>
              <a:rPr lang="ja-JP" altLang="en-US" sz="2400" dirty="0">
                <a:latin typeface="游ゴシック" panose="020B0400000000000000" pitchFamily="50" charset="-128"/>
                <a:ea typeface="游ゴシック" panose="020B0400000000000000" pitchFamily="50" charset="-128"/>
              </a:rPr>
              <a:t>モノクロ画像</a:t>
            </a:r>
            <a:endParaRPr lang="en-US" altLang="ja-JP" sz="2400" dirty="0">
              <a:latin typeface="游ゴシック" panose="020B0400000000000000" pitchFamily="50" charset="-128"/>
              <a:ea typeface="游ゴシック" panose="020B0400000000000000" pitchFamily="50" charset="-128"/>
            </a:endParaRPr>
          </a:p>
          <a:p>
            <a:pPr marL="0" indent="0">
              <a:lnSpc>
                <a:spcPct val="100000"/>
              </a:lnSpc>
              <a:spcBef>
                <a:spcPts val="0"/>
              </a:spcBef>
              <a:buNone/>
            </a:pPr>
            <a:r>
              <a:rPr lang="en-US" altLang="ja-JP" sz="2400" dirty="0">
                <a:latin typeface="游ゴシック" panose="020B0400000000000000" pitchFamily="50" charset="-128"/>
                <a:ea typeface="游ゴシック" panose="020B0400000000000000" pitchFamily="50" charset="-128"/>
              </a:rPr>
              <a:t>  4/8bit   </a:t>
            </a:r>
            <a:r>
              <a:rPr lang="ja-JP" altLang="en-US" sz="2400" dirty="0">
                <a:latin typeface="游ゴシック" panose="020B0400000000000000" pitchFamily="50" charset="-128"/>
                <a:ea typeface="游ゴシック" panose="020B0400000000000000" pitchFamily="50" charset="-128"/>
              </a:rPr>
              <a:t> </a:t>
            </a:r>
            <a:r>
              <a:rPr lang="en-US" altLang="ja-JP" sz="2400" dirty="0">
                <a:latin typeface="游ゴシック" panose="020B0400000000000000" pitchFamily="50" charset="-128"/>
                <a:ea typeface="游ゴシック" panose="020B0400000000000000" pitchFamily="50" charset="-128"/>
              </a:rPr>
              <a:t> bitmap	:  16/256</a:t>
            </a:r>
            <a:r>
              <a:rPr lang="ja-JP" altLang="en-US" sz="2400" dirty="0">
                <a:latin typeface="游ゴシック" panose="020B0400000000000000" pitchFamily="50" charset="-128"/>
                <a:ea typeface="游ゴシック" panose="020B0400000000000000" pitchFamily="50" charset="-128"/>
              </a:rPr>
              <a:t>色のカラーパレット</a:t>
            </a:r>
            <a:r>
              <a:rPr lang="en-US" altLang="ja-JP" sz="2400" dirty="0">
                <a:latin typeface="游ゴシック" panose="020B0400000000000000" pitchFamily="50" charset="-128"/>
                <a:ea typeface="游ゴシック" panose="020B0400000000000000" pitchFamily="50" charset="-128"/>
              </a:rPr>
              <a:t>(</a:t>
            </a:r>
            <a:r>
              <a:rPr lang="ja-JP" altLang="en-US" sz="2400" dirty="0">
                <a:latin typeface="游ゴシック" panose="020B0400000000000000" pitchFamily="50" charset="-128"/>
                <a:ea typeface="游ゴシック" panose="020B0400000000000000" pitchFamily="50" charset="-128"/>
              </a:rPr>
              <a:t>インデックスカラー</a:t>
            </a:r>
            <a:r>
              <a:rPr lang="en-US" altLang="ja-JP" sz="2400" dirty="0">
                <a:latin typeface="游ゴシック" panose="020B0400000000000000" pitchFamily="50" charset="-128"/>
                <a:ea typeface="游ゴシック" panose="020B0400000000000000" pitchFamily="50" charset="-128"/>
              </a:rPr>
              <a:t>)</a:t>
            </a:r>
          </a:p>
          <a:p>
            <a:pPr marL="0" indent="0">
              <a:lnSpc>
                <a:spcPct val="100000"/>
              </a:lnSpc>
              <a:spcBef>
                <a:spcPts val="0"/>
              </a:spcBef>
              <a:buNone/>
            </a:pPr>
            <a:r>
              <a:rPr lang="en-US" altLang="ja-JP" sz="2400" dirty="0">
                <a:latin typeface="游ゴシック" panose="020B0400000000000000" pitchFamily="50" charset="-128"/>
                <a:ea typeface="游ゴシック" panose="020B0400000000000000" pitchFamily="50" charset="-128"/>
              </a:rPr>
              <a:t>  16/24bit bitmap	:  RGB</a:t>
            </a:r>
            <a:r>
              <a:rPr lang="ja-JP" altLang="en-US" sz="2400" dirty="0">
                <a:latin typeface="游ゴシック" panose="020B0400000000000000" pitchFamily="50" charset="-128"/>
                <a:ea typeface="游ゴシック" panose="020B0400000000000000" pitchFamily="50" charset="-128"/>
              </a:rPr>
              <a:t>毎に </a:t>
            </a:r>
            <a:r>
              <a:rPr lang="en-US" altLang="ja-JP" sz="2400" dirty="0">
                <a:latin typeface="游ゴシック" panose="020B0400000000000000" pitchFamily="50" charset="-128"/>
                <a:ea typeface="游ゴシック" panose="020B0400000000000000" pitchFamily="50" charset="-128"/>
              </a:rPr>
              <a:t>5/8-bit </a:t>
            </a:r>
            <a:r>
              <a:rPr lang="ja-JP" altLang="en-US" sz="2400" dirty="0">
                <a:latin typeface="游ゴシック" panose="020B0400000000000000" pitchFamily="50" charset="-128"/>
                <a:ea typeface="游ゴシック" panose="020B0400000000000000" pitchFamily="50" charset="-128"/>
              </a:rPr>
              <a:t>階調</a:t>
            </a:r>
            <a:endParaRPr lang="en-US" altLang="ja-JP" sz="2400" dirty="0">
              <a:latin typeface="游ゴシック" panose="020B0400000000000000" pitchFamily="50" charset="-128"/>
              <a:ea typeface="游ゴシック" panose="020B0400000000000000" pitchFamily="50" charset="-128"/>
            </a:endParaRPr>
          </a:p>
          <a:p>
            <a:pPr marL="0" indent="0">
              <a:lnSpc>
                <a:spcPct val="100000"/>
              </a:lnSpc>
              <a:spcBef>
                <a:spcPts val="0"/>
              </a:spcBef>
              <a:buNone/>
            </a:pPr>
            <a:endParaRPr lang="en-US" altLang="ja-JP" sz="600" dirty="0">
              <a:latin typeface="游ゴシック" panose="020B0400000000000000" pitchFamily="50" charset="-128"/>
              <a:ea typeface="游ゴシック" panose="020B0400000000000000" pitchFamily="50" charset="-128"/>
            </a:endParaRPr>
          </a:p>
          <a:p>
            <a:pPr marL="0" indent="0">
              <a:lnSpc>
                <a:spcPct val="100000"/>
              </a:lnSpc>
              <a:spcBef>
                <a:spcPts val="1200"/>
              </a:spcBef>
              <a:buNone/>
            </a:pPr>
            <a:r>
              <a:rPr lang="en-US" altLang="ja-JP" b="1" dirty="0">
                <a:latin typeface="游ゴシック" panose="020B0400000000000000" pitchFamily="50" charset="-128"/>
                <a:ea typeface="游ゴシック" panose="020B0400000000000000" pitchFamily="50" charset="-128"/>
              </a:rPr>
              <a:t>Portable Network Graphics (.</a:t>
            </a:r>
            <a:r>
              <a:rPr lang="en-US" altLang="ja-JP" b="1" dirty="0" err="1">
                <a:latin typeface="游ゴシック" panose="020B0400000000000000" pitchFamily="50" charset="-128"/>
                <a:ea typeface="游ゴシック" panose="020B0400000000000000" pitchFamily="50" charset="-128"/>
              </a:rPr>
              <a:t>png</a:t>
            </a:r>
            <a:r>
              <a:rPr lang="en-US" altLang="ja-JP" b="1" dirty="0">
                <a:latin typeface="游ゴシック" panose="020B0400000000000000" pitchFamily="50" charset="-128"/>
                <a:ea typeface="游ゴシック" panose="020B0400000000000000" pitchFamily="50" charset="-128"/>
              </a:rPr>
              <a:t>)</a:t>
            </a:r>
          </a:p>
          <a:p>
            <a:pPr marL="0" indent="0">
              <a:lnSpc>
                <a:spcPct val="100000"/>
              </a:lnSpc>
              <a:spcBef>
                <a:spcPts val="0"/>
              </a:spcBef>
              <a:buNone/>
            </a:pPr>
            <a:r>
              <a:rPr lang="ja-JP" altLang="en-US" sz="2400" dirty="0">
                <a:latin typeface="游ゴシック" panose="020B0400000000000000" pitchFamily="50" charset="-128"/>
                <a:ea typeface="游ゴシック" panose="020B0400000000000000" pitchFamily="50" charset="-128"/>
              </a:rPr>
              <a:t>  グレースケール       </a:t>
            </a:r>
            <a:r>
              <a:rPr lang="en-US" altLang="ja-JP" sz="2400" dirty="0">
                <a:latin typeface="游ゴシック" panose="020B0400000000000000" pitchFamily="50" charset="-128"/>
                <a:ea typeface="游ゴシック" panose="020B0400000000000000" pitchFamily="50" charset="-128"/>
              </a:rPr>
              <a:t>: 1, 2, 4, 8, 16-bit</a:t>
            </a:r>
            <a:r>
              <a:rPr lang="ja-JP" altLang="en-US" sz="2400" dirty="0">
                <a:latin typeface="游ゴシック" panose="020B0400000000000000" pitchFamily="50" charset="-128"/>
                <a:ea typeface="游ゴシック" panose="020B0400000000000000" pitchFamily="50" charset="-128"/>
              </a:rPr>
              <a:t>階調</a:t>
            </a:r>
            <a:endParaRPr lang="en-US" altLang="ja-JP" sz="2400" dirty="0">
              <a:latin typeface="游ゴシック" panose="020B0400000000000000" pitchFamily="50" charset="-128"/>
              <a:ea typeface="游ゴシック" panose="020B0400000000000000" pitchFamily="50" charset="-128"/>
            </a:endParaRPr>
          </a:p>
          <a:p>
            <a:pPr marL="0" indent="0">
              <a:lnSpc>
                <a:spcPct val="100000"/>
              </a:lnSpc>
              <a:spcBef>
                <a:spcPts val="0"/>
              </a:spcBef>
              <a:buNone/>
            </a:pPr>
            <a:r>
              <a:rPr lang="ja-JP" altLang="en-US" sz="2400" dirty="0">
                <a:latin typeface="游ゴシック" panose="020B0400000000000000" pitchFamily="50" charset="-128"/>
                <a:ea typeface="游ゴシック" panose="020B0400000000000000" pitchFamily="50" charset="-128"/>
              </a:rPr>
              <a:t>  カラー                   </a:t>
            </a:r>
            <a:r>
              <a:rPr lang="en-US" altLang="ja-JP" sz="2400" dirty="0">
                <a:latin typeface="游ゴシック" panose="020B0400000000000000" pitchFamily="50" charset="-128"/>
                <a:ea typeface="游ゴシック" panose="020B0400000000000000" pitchFamily="50" charset="-128"/>
              </a:rPr>
              <a:t>: 24bit (RGB</a:t>
            </a:r>
            <a:r>
              <a:rPr lang="ja-JP" altLang="en-US" sz="2400" dirty="0">
                <a:latin typeface="游ゴシック" panose="020B0400000000000000" pitchFamily="50" charset="-128"/>
                <a:ea typeface="游ゴシック" panose="020B0400000000000000" pitchFamily="50" charset="-128"/>
              </a:rPr>
              <a:t>毎に</a:t>
            </a:r>
            <a:r>
              <a:rPr lang="en-US" altLang="ja-JP" sz="2400" dirty="0">
                <a:latin typeface="游ゴシック" panose="020B0400000000000000" pitchFamily="50" charset="-128"/>
                <a:ea typeface="游ゴシック" panose="020B0400000000000000" pitchFamily="50" charset="-128"/>
              </a:rPr>
              <a:t>8bit</a:t>
            </a:r>
            <a:r>
              <a:rPr lang="ja-JP" altLang="en-US" sz="2400" dirty="0">
                <a:latin typeface="游ゴシック" panose="020B0400000000000000" pitchFamily="50" charset="-128"/>
                <a:ea typeface="游ゴシック" panose="020B0400000000000000" pitchFamily="50" charset="-128"/>
              </a:rPr>
              <a:t>の階調数</a:t>
            </a:r>
            <a:r>
              <a:rPr lang="en-US" altLang="ja-JP" sz="2400" dirty="0">
                <a:latin typeface="游ゴシック" panose="020B0400000000000000" pitchFamily="50" charset="-128"/>
                <a:ea typeface="游ゴシック" panose="020B0400000000000000" pitchFamily="50" charset="-128"/>
              </a:rPr>
              <a:t>), 48bit</a:t>
            </a:r>
          </a:p>
          <a:p>
            <a:pPr marL="0" indent="0">
              <a:lnSpc>
                <a:spcPct val="100000"/>
              </a:lnSpc>
              <a:spcBef>
                <a:spcPts val="0"/>
              </a:spcBef>
              <a:buNone/>
            </a:pPr>
            <a:r>
              <a:rPr lang="ja-JP" altLang="en-US" sz="2400" dirty="0">
                <a:latin typeface="游ゴシック" panose="020B0400000000000000" pitchFamily="50" charset="-128"/>
                <a:ea typeface="游ゴシック" panose="020B0400000000000000" pitchFamily="50" charset="-128"/>
              </a:rPr>
              <a:t>  インデックスカラー </a:t>
            </a:r>
            <a:r>
              <a:rPr lang="en-US" altLang="ja-JP" sz="2400" dirty="0">
                <a:latin typeface="游ゴシック" panose="020B0400000000000000" pitchFamily="50" charset="-128"/>
                <a:ea typeface="游ゴシック" panose="020B0400000000000000" pitchFamily="50" charset="-128"/>
              </a:rPr>
              <a:t>: 1, 2, 4, 8</a:t>
            </a:r>
            <a:r>
              <a:rPr lang="ja-JP" altLang="en-US" sz="2400" dirty="0">
                <a:latin typeface="游ゴシック" panose="020B0400000000000000" pitchFamily="50" charset="-128"/>
                <a:ea typeface="游ゴシック" panose="020B0400000000000000" pitchFamily="50" charset="-128"/>
              </a:rPr>
              <a:t>個のカラーパレット</a:t>
            </a:r>
            <a:endParaRPr lang="en-US" altLang="ja-JP" sz="2400" dirty="0">
              <a:latin typeface="游ゴシック" panose="020B0400000000000000" pitchFamily="50" charset="-128"/>
              <a:ea typeface="游ゴシック" panose="020B0400000000000000" pitchFamily="50" charset="-128"/>
            </a:endParaRPr>
          </a:p>
          <a:p>
            <a:pPr marL="0" indent="0">
              <a:lnSpc>
                <a:spcPct val="100000"/>
              </a:lnSpc>
              <a:spcBef>
                <a:spcPts val="0"/>
              </a:spcBef>
              <a:buNone/>
            </a:pPr>
            <a:endParaRPr lang="en-US" altLang="ja-JP" sz="400" dirty="0">
              <a:latin typeface="游ゴシック" panose="020B0400000000000000" pitchFamily="50" charset="-128"/>
              <a:ea typeface="游ゴシック" panose="020B0400000000000000" pitchFamily="50" charset="-128"/>
            </a:endParaRPr>
          </a:p>
          <a:p>
            <a:pPr marL="0" indent="0">
              <a:lnSpc>
                <a:spcPct val="100000"/>
              </a:lnSpc>
              <a:spcBef>
                <a:spcPts val="1200"/>
              </a:spcBef>
              <a:buNone/>
            </a:pPr>
            <a:r>
              <a:rPr lang="en-US" altLang="ja-JP" b="1" dirty="0">
                <a:latin typeface="游ゴシック" panose="020B0400000000000000" pitchFamily="50" charset="-128"/>
                <a:ea typeface="游ゴシック" panose="020B0400000000000000" pitchFamily="50" charset="-128"/>
              </a:rPr>
              <a:t>Nikon D7000(raw</a:t>
            </a:r>
            <a:r>
              <a:rPr lang="ja-JP" altLang="en-US" b="1" dirty="0">
                <a:latin typeface="游ゴシック" panose="020B0400000000000000" pitchFamily="50" charset="-128"/>
                <a:ea typeface="游ゴシック" panose="020B0400000000000000" pitchFamily="50" charset="-128"/>
              </a:rPr>
              <a:t>データ</a:t>
            </a:r>
            <a:r>
              <a:rPr lang="en-US" altLang="ja-JP" b="1" dirty="0">
                <a:latin typeface="游ゴシック" panose="020B0400000000000000" pitchFamily="50" charset="-128"/>
                <a:ea typeface="游ゴシック" panose="020B0400000000000000" pitchFamily="50" charset="-128"/>
              </a:rPr>
              <a:t>)</a:t>
            </a:r>
          </a:p>
          <a:p>
            <a:pPr marL="0" indent="0">
              <a:lnSpc>
                <a:spcPct val="100000"/>
              </a:lnSpc>
              <a:spcBef>
                <a:spcPts val="0"/>
              </a:spcBef>
              <a:buNone/>
            </a:pPr>
            <a:r>
              <a:rPr lang="en-US" altLang="ja-JP" sz="2400" dirty="0">
                <a:latin typeface="游ゴシック" panose="020B0400000000000000" pitchFamily="50" charset="-128"/>
                <a:ea typeface="游ゴシック" panose="020B0400000000000000" pitchFamily="50" charset="-128"/>
              </a:rPr>
              <a:t>  14bit</a:t>
            </a:r>
          </a:p>
          <a:p>
            <a:pPr marL="0" indent="0">
              <a:lnSpc>
                <a:spcPct val="100000"/>
              </a:lnSpc>
              <a:spcBef>
                <a:spcPts val="0"/>
              </a:spcBef>
              <a:buNone/>
            </a:pPr>
            <a:endParaRPr lang="en-US" altLang="ja-JP" sz="600" dirty="0">
              <a:latin typeface="游ゴシック" panose="020B0400000000000000" pitchFamily="50" charset="-128"/>
              <a:ea typeface="游ゴシック" panose="020B0400000000000000" pitchFamily="50" charset="-128"/>
            </a:endParaRPr>
          </a:p>
          <a:p>
            <a:pPr marL="0" indent="0">
              <a:lnSpc>
                <a:spcPct val="100000"/>
              </a:lnSpc>
              <a:spcBef>
                <a:spcPts val="1200"/>
              </a:spcBef>
              <a:buNone/>
            </a:pPr>
            <a:r>
              <a:rPr lang="ja-JP" altLang="en-US" b="1" dirty="0">
                <a:latin typeface="游ゴシック" panose="020B0400000000000000" pitchFamily="50" charset="-128"/>
                <a:ea typeface="游ゴシック" panose="020B0400000000000000" pitchFamily="50" charset="-128"/>
              </a:rPr>
              <a:t>某社 </a:t>
            </a:r>
            <a:r>
              <a:rPr lang="en-US" altLang="ja-JP" b="1" dirty="0">
                <a:latin typeface="游ゴシック" panose="020B0400000000000000" pitchFamily="50" charset="-128"/>
                <a:ea typeface="游ゴシック" panose="020B0400000000000000" pitchFamily="50" charset="-128"/>
              </a:rPr>
              <a:t>X</a:t>
            </a:r>
            <a:r>
              <a:rPr lang="ja-JP" altLang="en-US" b="1" dirty="0">
                <a:latin typeface="游ゴシック" panose="020B0400000000000000" pitchFamily="50" charset="-128"/>
                <a:ea typeface="游ゴシック" panose="020B0400000000000000" pitchFamily="50" charset="-128"/>
              </a:rPr>
              <a:t>線マイクロ</a:t>
            </a:r>
            <a:r>
              <a:rPr lang="en-US" altLang="ja-JP" b="1" dirty="0">
                <a:latin typeface="游ゴシック" panose="020B0400000000000000" pitchFamily="50" charset="-128"/>
                <a:ea typeface="游ゴシック" panose="020B0400000000000000" pitchFamily="50" charset="-128"/>
              </a:rPr>
              <a:t>CT</a:t>
            </a:r>
            <a:r>
              <a:rPr lang="ja-JP" altLang="en-US" b="1" dirty="0">
                <a:latin typeface="游ゴシック" panose="020B0400000000000000" pitchFamily="50" charset="-128"/>
                <a:ea typeface="游ゴシック" panose="020B0400000000000000" pitchFamily="50" charset="-128"/>
              </a:rPr>
              <a:t>の生データ（</a:t>
            </a:r>
            <a:r>
              <a:rPr lang="en-US" altLang="ja-JP" b="1" dirty="0">
                <a:latin typeface="游ゴシック" panose="020B0400000000000000" pitchFamily="50" charset="-128"/>
                <a:ea typeface="游ゴシック" panose="020B0400000000000000" pitchFamily="50" charset="-128"/>
              </a:rPr>
              <a:t>raw</a:t>
            </a:r>
            <a:r>
              <a:rPr lang="ja-JP" altLang="en-US" b="1" dirty="0">
                <a:latin typeface="游ゴシック" panose="020B0400000000000000" pitchFamily="50" charset="-128"/>
                <a:ea typeface="游ゴシック" panose="020B0400000000000000" pitchFamily="50" charset="-128"/>
              </a:rPr>
              <a:t>データ）</a:t>
            </a:r>
            <a:endParaRPr lang="en-US" altLang="ja-JP" sz="2400" b="1" dirty="0">
              <a:latin typeface="游ゴシック" panose="020B0400000000000000" pitchFamily="50" charset="-128"/>
              <a:ea typeface="游ゴシック" panose="020B0400000000000000" pitchFamily="50" charset="-128"/>
            </a:endParaRPr>
          </a:p>
          <a:p>
            <a:pPr marL="0" indent="0">
              <a:lnSpc>
                <a:spcPct val="100000"/>
              </a:lnSpc>
              <a:spcBef>
                <a:spcPts val="0"/>
              </a:spcBef>
              <a:buNone/>
            </a:pPr>
            <a:r>
              <a:rPr lang="en-US" altLang="ja-JP" sz="2400" dirty="0">
                <a:latin typeface="游ゴシック" panose="020B0400000000000000" pitchFamily="50" charset="-128"/>
                <a:ea typeface="游ゴシック" panose="020B0400000000000000" pitchFamily="50" charset="-128"/>
              </a:rPr>
              <a:t>  12bit</a:t>
            </a:r>
            <a:r>
              <a:rPr lang="ja-JP" altLang="en-US" sz="2400" dirty="0">
                <a:latin typeface="游ゴシック" panose="020B0400000000000000" pitchFamily="50" charset="-128"/>
                <a:ea typeface="游ゴシック" panose="020B0400000000000000" pitchFamily="50" charset="-128"/>
              </a:rPr>
              <a:t>階調 </a:t>
            </a:r>
            <a:r>
              <a:rPr lang="en-US" altLang="ja-JP" sz="2400" dirty="0">
                <a:latin typeface="游ゴシック" panose="020B0400000000000000" pitchFamily="50" charset="-128"/>
                <a:ea typeface="游ゴシック" panose="020B0400000000000000" pitchFamily="50" charset="-128"/>
              </a:rPr>
              <a:t>(</a:t>
            </a:r>
            <a:r>
              <a:rPr lang="ja-JP" altLang="en-US" sz="2400" dirty="0">
                <a:latin typeface="游ゴシック" panose="020B0400000000000000" pitchFamily="50" charset="-128"/>
                <a:ea typeface="游ゴシック" panose="020B0400000000000000" pitchFamily="50" charset="-128"/>
              </a:rPr>
              <a:t>階調数 </a:t>
            </a:r>
            <a:r>
              <a:rPr lang="en-US" altLang="ja-JP" sz="2400" dirty="0">
                <a:latin typeface="游ゴシック" panose="020B0400000000000000" pitchFamily="50" charset="-128"/>
                <a:ea typeface="游ゴシック" panose="020B0400000000000000" pitchFamily="50" charset="-128"/>
              </a:rPr>
              <a:t>= </a:t>
            </a:r>
            <a:r>
              <a:rPr lang="ja-JP" altLang="en-US" sz="2400" dirty="0">
                <a:latin typeface="游ゴシック" panose="020B0400000000000000" pitchFamily="50" charset="-128"/>
                <a:ea typeface="游ゴシック" panose="020B0400000000000000" pitchFamily="50" charset="-128"/>
              </a:rPr>
              <a:t>濃度分解能</a:t>
            </a:r>
            <a:r>
              <a:rPr lang="en-US" altLang="ja-JP" sz="2400" dirty="0">
                <a:latin typeface="游ゴシック" panose="020B0400000000000000" pitchFamily="50" charset="-128"/>
                <a:ea typeface="游ゴシック" panose="020B0400000000000000" pitchFamily="50" charset="-128"/>
              </a:rPr>
              <a:t>)</a:t>
            </a:r>
          </a:p>
          <a:p>
            <a:pPr>
              <a:lnSpc>
                <a:spcPct val="100000"/>
              </a:lnSpc>
            </a:pPr>
            <a:endParaRPr kumimoji="1" lang="ja-JP" altLang="en-US" sz="2400" dirty="0">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4114774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931924" y="365126"/>
            <a:ext cx="11708780" cy="733270"/>
          </a:xfrm>
        </p:spPr>
        <p:txBody>
          <a:bodyPr/>
          <a:lstStyle/>
          <a:p>
            <a:r>
              <a:rPr lang="ja-JP" altLang="en-US" dirty="0">
                <a:latin typeface="游ゴシック" panose="020B0400000000000000" pitchFamily="50" charset="-128"/>
                <a:ea typeface="游ゴシック" panose="020B0400000000000000" pitchFamily="50" charset="-128"/>
              </a:rPr>
              <a:t>まとめ</a:t>
            </a:r>
            <a:r>
              <a:rPr lang="en-US" altLang="ja-JP" dirty="0">
                <a:latin typeface="游ゴシック" panose="020B0400000000000000" pitchFamily="50" charset="-128"/>
                <a:ea typeface="游ゴシック" panose="020B0400000000000000" pitchFamily="50" charset="-128"/>
              </a:rPr>
              <a:t>: </a:t>
            </a:r>
            <a:r>
              <a:rPr lang="ja-JP" altLang="en-US" dirty="0">
                <a:latin typeface="游ゴシック" panose="020B0400000000000000" pitchFamily="50" charset="-128"/>
                <a:ea typeface="游ゴシック" panose="020B0400000000000000" pitchFamily="50" charset="-128"/>
              </a:rPr>
              <a:t>デジタル画像とは</a:t>
            </a:r>
            <a:endParaRPr kumimoji="1" lang="ja-JP" altLang="en-US" dirty="0">
              <a:latin typeface="游ゴシック" panose="020B0400000000000000" pitchFamily="50" charset="-128"/>
              <a:ea typeface="游ゴシック" panose="020B0400000000000000" pitchFamily="50" charset="-128"/>
            </a:endParaRPr>
          </a:p>
        </p:txBody>
      </p:sp>
      <p:sp>
        <p:nvSpPr>
          <p:cNvPr id="3" name="コンテンツ プレースホルダー 2"/>
          <p:cNvSpPr>
            <a:spLocks noGrp="1"/>
          </p:cNvSpPr>
          <p:nvPr>
            <p:ph idx="1"/>
          </p:nvPr>
        </p:nvSpPr>
        <p:spPr>
          <a:xfrm>
            <a:off x="931924" y="1343722"/>
            <a:ext cx="10723048" cy="5296829"/>
          </a:xfrm>
        </p:spPr>
        <p:txBody>
          <a:bodyPr/>
          <a:lstStyle/>
          <a:p>
            <a:pPr marL="0" indent="0">
              <a:lnSpc>
                <a:spcPct val="100000"/>
              </a:lnSpc>
              <a:buNone/>
            </a:pPr>
            <a:r>
              <a:rPr kumimoji="1" lang="en-US" altLang="ja-JP" dirty="0">
                <a:latin typeface="游ゴシック" panose="020B0400000000000000" pitchFamily="50" charset="-128"/>
                <a:ea typeface="游ゴシック" panose="020B0400000000000000" pitchFamily="50" charset="-128"/>
              </a:rPr>
              <a:t>『Vector Graphics』『Raster Graphics』『</a:t>
            </a:r>
            <a:r>
              <a:rPr kumimoji="1" lang="ja-JP" altLang="en-US" dirty="0">
                <a:latin typeface="游ゴシック" panose="020B0400000000000000" pitchFamily="50" charset="-128"/>
                <a:ea typeface="游ゴシック" panose="020B0400000000000000" pitchFamily="50" charset="-128"/>
              </a:rPr>
              <a:t>標本化</a:t>
            </a:r>
            <a:r>
              <a:rPr kumimoji="1" lang="en-US" altLang="ja-JP" dirty="0">
                <a:latin typeface="游ゴシック" panose="020B0400000000000000" pitchFamily="50" charset="-128"/>
                <a:ea typeface="游ゴシック" panose="020B0400000000000000" pitchFamily="50" charset="-128"/>
              </a:rPr>
              <a:t>』『</a:t>
            </a:r>
            <a:r>
              <a:rPr kumimoji="1" lang="ja-JP" altLang="en-US" dirty="0">
                <a:latin typeface="游ゴシック" panose="020B0400000000000000" pitchFamily="50" charset="-128"/>
                <a:ea typeface="游ゴシック" panose="020B0400000000000000" pitchFamily="50" charset="-128"/>
              </a:rPr>
              <a:t>量子化</a:t>
            </a:r>
            <a:r>
              <a:rPr kumimoji="1" lang="en-US" altLang="ja-JP" dirty="0">
                <a:latin typeface="游ゴシック" panose="020B0400000000000000" pitchFamily="50" charset="-128"/>
                <a:ea typeface="游ゴシック" panose="020B0400000000000000" pitchFamily="50" charset="-128"/>
              </a:rPr>
              <a:t>』『</a:t>
            </a:r>
            <a:r>
              <a:rPr kumimoji="1" lang="ja-JP" altLang="en-US" dirty="0">
                <a:latin typeface="游ゴシック" panose="020B0400000000000000" pitchFamily="50" charset="-128"/>
                <a:ea typeface="游ゴシック" panose="020B0400000000000000" pitchFamily="50" charset="-128"/>
              </a:rPr>
              <a:t>量子化レベル</a:t>
            </a:r>
            <a:r>
              <a:rPr kumimoji="1" lang="en-US" altLang="ja-JP" dirty="0">
                <a:latin typeface="游ゴシック" panose="020B0400000000000000" pitchFamily="50" charset="-128"/>
                <a:ea typeface="游ゴシック" panose="020B0400000000000000" pitchFamily="50" charset="-128"/>
              </a:rPr>
              <a:t>』『</a:t>
            </a:r>
            <a:r>
              <a:rPr lang="ja-JP" altLang="en-US" dirty="0">
                <a:latin typeface="游ゴシック" panose="020B0400000000000000" pitchFamily="50" charset="-128"/>
                <a:ea typeface="游ゴシック" panose="020B0400000000000000" pitchFamily="50" charset="-128"/>
              </a:rPr>
              <a:t>量子化誤差</a:t>
            </a:r>
            <a:r>
              <a:rPr kumimoji="1" lang="en-US" altLang="ja-JP" dirty="0">
                <a:latin typeface="游ゴシック" panose="020B0400000000000000" pitchFamily="50" charset="-128"/>
                <a:ea typeface="游ゴシック" panose="020B0400000000000000" pitchFamily="50" charset="-128"/>
              </a:rPr>
              <a:t>』『</a:t>
            </a:r>
            <a:r>
              <a:rPr kumimoji="1" lang="ja-JP" altLang="en-US" dirty="0">
                <a:latin typeface="游ゴシック" panose="020B0400000000000000" pitchFamily="50" charset="-128"/>
                <a:ea typeface="游ゴシック" panose="020B0400000000000000" pitchFamily="50" charset="-128"/>
              </a:rPr>
              <a:t>擬似輪郭</a:t>
            </a:r>
            <a:r>
              <a:rPr kumimoji="1" lang="en-US" altLang="ja-JP" dirty="0">
                <a:latin typeface="游ゴシック" panose="020B0400000000000000" pitchFamily="50" charset="-128"/>
                <a:ea typeface="游ゴシック" panose="020B0400000000000000" pitchFamily="50" charset="-128"/>
              </a:rPr>
              <a:t>』</a:t>
            </a:r>
            <a:r>
              <a:rPr kumimoji="1" lang="ja-JP" altLang="en-US" dirty="0">
                <a:latin typeface="游ゴシック" panose="020B0400000000000000" pitchFamily="50" charset="-128"/>
                <a:ea typeface="游ゴシック" panose="020B0400000000000000" pitchFamily="50" charset="-128"/>
              </a:rPr>
              <a:t>について解説した．</a:t>
            </a:r>
            <a:endParaRPr kumimoji="1" lang="en-US" altLang="ja-JP" dirty="0">
              <a:latin typeface="游ゴシック" panose="020B0400000000000000" pitchFamily="50" charset="-128"/>
              <a:ea typeface="游ゴシック" panose="020B0400000000000000" pitchFamily="50" charset="-128"/>
            </a:endParaRPr>
          </a:p>
          <a:p>
            <a:pPr marL="0" indent="0">
              <a:lnSpc>
                <a:spcPct val="100000"/>
              </a:lnSpc>
              <a:buNone/>
            </a:pPr>
            <a:endParaRPr kumimoji="1" lang="ja-JP" altLang="en-US" dirty="0">
              <a:latin typeface="游ゴシック" panose="020B0400000000000000" pitchFamily="50" charset="-128"/>
              <a:ea typeface="游ゴシック" panose="020B0400000000000000" pitchFamily="50" charset="-128"/>
            </a:endParaRPr>
          </a:p>
        </p:txBody>
      </p:sp>
      <p:grpSp>
        <p:nvGrpSpPr>
          <p:cNvPr id="63" name="グループ化 62"/>
          <p:cNvGrpSpPr/>
          <p:nvPr/>
        </p:nvGrpSpPr>
        <p:grpSpPr>
          <a:xfrm>
            <a:off x="1222306" y="3628575"/>
            <a:ext cx="9223279" cy="2919517"/>
            <a:chOff x="1831906" y="3962317"/>
            <a:chExt cx="7300939" cy="2311023"/>
          </a:xfrm>
        </p:grpSpPr>
        <p:grpSp>
          <p:nvGrpSpPr>
            <p:cNvPr id="4" name="グループ化 3"/>
            <p:cNvGrpSpPr/>
            <p:nvPr/>
          </p:nvGrpSpPr>
          <p:grpSpPr>
            <a:xfrm>
              <a:off x="1831906" y="3962317"/>
              <a:ext cx="3469993" cy="2311023"/>
              <a:chOff x="-12700" y="1083154"/>
              <a:chExt cx="3469993" cy="2311023"/>
            </a:xfrm>
          </p:grpSpPr>
          <p:sp>
            <p:nvSpPr>
              <p:cNvPr id="5" name="テキスト ボックス 4"/>
              <p:cNvSpPr txBox="1"/>
              <p:nvPr/>
            </p:nvSpPr>
            <p:spPr>
              <a:xfrm>
                <a:off x="935091" y="1083154"/>
                <a:ext cx="2135814" cy="414169"/>
              </a:xfrm>
              <a:prstGeom prst="rect">
                <a:avLst/>
              </a:prstGeom>
              <a:noFill/>
            </p:spPr>
            <p:txBody>
              <a:bodyPr wrap="none" rtlCol="0">
                <a:spAutoFit/>
              </a:bodyPr>
              <a:lstStyle/>
              <a:p>
                <a:r>
                  <a:rPr lang="ja-JP" altLang="en-US" sz="2800" dirty="0">
                    <a:latin typeface="游ゴシック" panose="020B0400000000000000" pitchFamily="50" charset="-128"/>
                    <a:ea typeface="游ゴシック" panose="020B0400000000000000" pitchFamily="50" charset="-128"/>
                    <a:cs typeface="メイリオ" panose="020B0604030504040204" pitchFamily="50" charset="-128"/>
                  </a:rPr>
                  <a:t>アナログデータ</a:t>
                </a:r>
                <a:endParaRPr kumimoji="1" lang="ja-JP" altLang="en-US" sz="2800" dirty="0">
                  <a:latin typeface="游ゴシック" panose="020B0400000000000000" pitchFamily="50" charset="-128"/>
                  <a:ea typeface="游ゴシック" panose="020B0400000000000000" pitchFamily="50" charset="-128"/>
                  <a:cs typeface="メイリオ" panose="020B0604030504040204" pitchFamily="50" charset="-128"/>
                </a:endParaRPr>
              </a:p>
            </p:txBody>
          </p:sp>
          <p:grpSp>
            <p:nvGrpSpPr>
              <p:cNvPr id="6" name="グループ化 5"/>
              <p:cNvGrpSpPr/>
              <p:nvPr/>
            </p:nvGrpSpPr>
            <p:grpSpPr>
              <a:xfrm>
                <a:off x="459532" y="1307555"/>
                <a:ext cx="2997576" cy="1706206"/>
                <a:chOff x="734786" y="1551214"/>
                <a:chExt cx="3657600" cy="2081893"/>
              </a:xfrm>
            </p:grpSpPr>
            <p:grpSp>
              <p:nvGrpSpPr>
                <p:cNvPr id="9" name="グループ化 8"/>
                <p:cNvGrpSpPr/>
                <p:nvPr/>
              </p:nvGrpSpPr>
              <p:grpSpPr>
                <a:xfrm>
                  <a:off x="734786" y="1551214"/>
                  <a:ext cx="3657600" cy="2081893"/>
                  <a:chOff x="734786" y="1551214"/>
                  <a:chExt cx="3657600" cy="2081893"/>
                </a:xfrm>
              </p:grpSpPr>
              <p:cxnSp>
                <p:nvCxnSpPr>
                  <p:cNvPr id="11" name="直線矢印コネクタ 10"/>
                  <p:cNvCxnSpPr/>
                  <p:nvPr/>
                </p:nvCxnSpPr>
                <p:spPr>
                  <a:xfrm>
                    <a:off x="734786" y="3633107"/>
                    <a:ext cx="3657600" cy="0"/>
                  </a:xfrm>
                  <a:prstGeom prst="straightConnector1">
                    <a:avLst/>
                  </a:prstGeom>
                  <a:ln w="444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2" name="直線矢印コネクタ 11"/>
                  <p:cNvCxnSpPr/>
                  <p:nvPr/>
                </p:nvCxnSpPr>
                <p:spPr>
                  <a:xfrm flipV="1">
                    <a:off x="734786" y="1551214"/>
                    <a:ext cx="0" cy="2081893"/>
                  </a:xfrm>
                  <a:prstGeom prst="straightConnector1">
                    <a:avLst/>
                  </a:prstGeom>
                  <a:ln w="444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grpSp>
            <p:sp>
              <p:nvSpPr>
                <p:cNvPr id="10" name="フリーフォーム 9"/>
                <p:cNvSpPr/>
                <p:nvPr/>
              </p:nvSpPr>
              <p:spPr>
                <a:xfrm>
                  <a:off x="734786" y="1836964"/>
                  <a:ext cx="3372213" cy="1714500"/>
                </a:xfrm>
                <a:custGeom>
                  <a:avLst/>
                  <a:gdLst>
                    <a:gd name="connsiteX0" fmla="*/ 0 w 3053443"/>
                    <a:gd name="connsiteY0" fmla="*/ 1714500 h 1714500"/>
                    <a:gd name="connsiteX1" fmla="*/ 1494064 w 3053443"/>
                    <a:gd name="connsiteY1" fmla="*/ 0 h 1714500"/>
                    <a:gd name="connsiteX2" fmla="*/ 3053443 w 3053443"/>
                    <a:gd name="connsiteY2" fmla="*/ 1714500 h 1714500"/>
                    <a:gd name="connsiteX0" fmla="*/ 0 w 3053443"/>
                    <a:gd name="connsiteY0" fmla="*/ 1714500 h 1714500"/>
                    <a:gd name="connsiteX1" fmla="*/ 1494064 w 3053443"/>
                    <a:gd name="connsiteY1" fmla="*/ 0 h 1714500"/>
                    <a:gd name="connsiteX2" fmla="*/ 3053443 w 3053443"/>
                    <a:gd name="connsiteY2" fmla="*/ 1714500 h 1714500"/>
                    <a:gd name="connsiteX0" fmla="*/ 0 w 3053443"/>
                    <a:gd name="connsiteY0" fmla="*/ 1714500 h 1714500"/>
                    <a:gd name="connsiteX1" fmla="*/ 1494064 w 3053443"/>
                    <a:gd name="connsiteY1" fmla="*/ 0 h 1714500"/>
                    <a:gd name="connsiteX2" fmla="*/ 3053443 w 3053443"/>
                    <a:gd name="connsiteY2" fmla="*/ 1714500 h 1714500"/>
                    <a:gd name="connsiteX0" fmla="*/ 0 w 3053443"/>
                    <a:gd name="connsiteY0" fmla="*/ 1714500 h 1714500"/>
                    <a:gd name="connsiteX1" fmla="*/ 1494064 w 3053443"/>
                    <a:gd name="connsiteY1" fmla="*/ 0 h 1714500"/>
                    <a:gd name="connsiteX2" fmla="*/ 3053443 w 3053443"/>
                    <a:gd name="connsiteY2" fmla="*/ 1714500 h 1714500"/>
                  </a:gdLst>
                  <a:ahLst/>
                  <a:cxnLst>
                    <a:cxn ang="0">
                      <a:pos x="connsiteX0" y="connsiteY0"/>
                    </a:cxn>
                    <a:cxn ang="0">
                      <a:pos x="connsiteX1" y="connsiteY1"/>
                    </a:cxn>
                    <a:cxn ang="0">
                      <a:pos x="connsiteX2" y="connsiteY2"/>
                    </a:cxn>
                  </a:cxnLst>
                  <a:rect l="l" t="t" r="r" b="b"/>
                  <a:pathLst>
                    <a:path w="3053443" h="1714500">
                      <a:moveTo>
                        <a:pt x="0" y="1714500"/>
                      </a:moveTo>
                      <a:cubicBezTo>
                        <a:pt x="794657" y="1714500"/>
                        <a:pt x="1050471" y="0"/>
                        <a:pt x="1494064" y="0"/>
                      </a:cubicBezTo>
                      <a:cubicBezTo>
                        <a:pt x="1937657" y="0"/>
                        <a:pt x="2944586" y="775607"/>
                        <a:pt x="3053443" y="1714500"/>
                      </a:cubicBezTo>
                    </a:path>
                  </a:pathLst>
                </a:cu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latin typeface="游ゴシック" panose="020B0400000000000000" pitchFamily="50" charset="-128"/>
                    <a:ea typeface="游ゴシック" panose="020B0400000000000000" pitchFamily="50" charset="-128"/>
                    <a:cs typeface="メイリオ" panose="020B0604030504040204" pitchFamily="50" charset="-128"/>
                  </a:endParaRPr>
                </a:p>
              </p:txBody>
            </p:sp>
          </p:grpSp>
          <p:sp>
            <p:nvSpPr>
              <p:cNvPr id="7" name="テキスト ボックス 6"/>
              <p:cNvSpPr txBox="1"/>
              <p:nvPr/>
            </p:nvSpPr>
            <p:spPr>
              <a:xfrm>
                <a:off x="2689355" y="3028733"/>
                <a:ext cx="767938" cy="365444"/>
              </a:xfrm>
              <a:prstGeom prst="rect">
                <a:avLst/>
              </a:prstGeom>
              <a:noFill/>
            </p:spPr>
            <p:txBody>
              <a:bodyPr wrap="none" rtlCol="0">
                <a:spAutoFit/>
              </a:bodyPr>
              <a:lstStyle/>
              <a:p>
                <a:r>
                  <a:rPr kumimoji="1" lang="ja-JP" altLang="en-US" sz="2400" dirty="0">
                    <a:latin typeface="游ゴシック" panose="020B0400000000000000" pitchFamily="50" charset="-128"/>
                    <a:ea typeface="游ゴシック" panose="020B0400000000000000" pitchFamily="50" charset="-128"/>
                    <a:cs typeface="メイリオ" panose="020B0604030504040204" pitchFamily="50" charset="-128"/>
                  </a:rPr>
                  <a:t>位置</a:t>
                </a:r>
                <a:r>
                  <a:rPr kumimoji="1" lang="en-US" altLang="ja-JP" sz="2400" i="1" dirty="0">
                    <a:latin typeface="游ゴシック" panose="020B0400000000000000" pitchFamily="50" charset="-128"/>
                    <a:ea typeface="游ゴシック" panose="020B0400000000000000" pitchFamily="50" charset="-128"/>
                    <a:cs typeface="メイリオ" panose="020B0604030504040204" pitchFamily="50" charset="-128"/>
                  </a:rPr>
                  <a:t>x</a:t>
                </a:r>
                <a:endParaRPr kumimoji="1" lang="ja-JP" altLang="en-US" sz="2400" i="1" dirty="0">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8" name="テキスト ボックス 7"/>
              <p:cNvSpPr txBox="1"/>
              <p:nvPr/>
            </p:nvSpPr>
            <p:spPr>
              <a:xfrm>
                <a:off x="-12700" y="1503639"/>
                <a:ext cx="389807" cy="365443"/>
              </a:xfrm>
              <a:prstGeom prst="rect">
                <a:avLst/>
              </a:prstGeom>
              <a:noFill/>
            </p:spPr>
            <p:txBody>
              <a:bodyPr wrap="none" rtlCol="0">
                <a:spAutoFit/>
              </a:bodyPr>
              <a:lstStyle/>
              <a:p>
                <a:r>
                  <a:rPr lang="ja-JP" altLang="en-US" sz="2400" dirty="0">
                    <a:latin typeface="游ゴシック" panose="020B0400000000000000" pitchFamily="50" charset="-128"/>
                    <a:ea typeface="游ゴシック" panose="020B0400000000000000" pitchFamily="50" charset="-128"/>
                    <a:cs typeface="メイリオ" panose="020B0604030504040204" pitchFamily="50" charset="-128"/>
                  </a:rPr>
                  <a:t>値</a:t>
                </a:r>
                <a:endParaRPr kumimoji="1" lang="ja-JP" altLang="en-US" sz="2400" dirty="0">
                  <a:latin typeface="游ゴシック" panose="020B0400000000000000" pitchFamily="50" charset="-128"/>
                  <a:ea typeface="游ゴシック" panose="020B0400000000000000" pitchFamily="50" charset="-128"/>
                  <a:cs typeface="メイリオ" panose="020B0604030504040204" pitchFamily="50" charset="-128"/>
                </a:endParaRPr>
              </a:p>
            </p:txBody>
          </p:sp>
        </p:grpSp>
        <p:grpSp>
          <p:nvGrpSpPr>
            <p:cNvPr id="13" name="グループ化 12"/>
            <p:cNvGrpSpPr/>
            <p:nvPr/>
          </p:nvGrpSpPr>
          <p:grpSpPr>
            <a:xfrm>
              <a:off x="5557197" y="4151825"/>
              <a:ext cx="3575648" cy="2099788"/>
              <a:chOff x="5362594" y="1551214"/>
              <a:chExt cx="4362960" cy="2562133"/>
            </a:xfrm>
          </p:grpSpPr>
          <p:grpSp>
            <p:nvGrpSpPr>
              <p:cNvPr id="14" name="グループ化 13"/>
              <p:cNvGrpSpPr/>
              <p:nvPr/>
            </p:nvGrpSpPr>
            <p:grpSpPr>
              <a:xfrm>
                <a:off x="5362594" y="1551214"/>
                <a:ext cx="4362960" cy="2562133"/>
                <a:chOff x="973474" y="1551214"/>
                <a:chExt cx="4362960" cy="2562133"/>
              </a:xfrm>
            </p:grpSpPr>
            <p:sp>
              <p:nvSpPr>
                <p:cNvPr id="21" name="正方形/長方形 20"/>
                <p:cNvSpPr/>
                <p:nvPr/>
              </p:nvSpPr>
              <p:spPr>
                <a:xfrm>
                  <a:off x="2405106" y="2715304"/>
                  <a:ext cx="240917" cy="917803"/>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22" name="正方形/長方形 21"/>
                <p:cNvSpPr/>
                <p:nvPr/>
              </p:nvSpPr>
              <p:spPr>
                <a:xfrm>
                  <a:off x="1683597" y="3587387"/>
                  <a:ext cx="240917" cy="45719"/>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23" name="正方形/長方形 22"/>
                <p:cNvSpPr/>
                <p:nvPr/>
              </p:nvSpPr>
              <p:spPr>
                <a:xfrm>
                  <a:off x="1924100" y="3587387"/>
                  <a:ext cx="240917" cy="45719"/>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24" name="正方形/長方形 23"/>
                <p:cNvSpPr/>
                <p:nvPr/>
              </p:nvSpPr>
              <p:spPr>
                <a:xfrm>
                  <a:off x="2164603" y="3174204"/>
                  <a:ext cx="240917" cy="458903"/>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25" name="正方形/長方形 24"/>
                <p:cNvSpPr/>
                <p:nvPr/>
              </p:nvSpPr>
              <p:spPr>
                <a:xfrm>
                  <a:off x="2645609" y="2256404"/>
                  <a:ext cx="240917" cy="1376703"/>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26" name="正方形/長方形 25"/>
                <p:cNvSpPr/>
                <p:nvPr/>
              </p:nvSpPr>
              <p:spPr>
                <a:xfrm>
                  <a:off x="2886112" y="2256404"/>
                  <a:ext cx="240917" cy="1376703"/>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27" name="正方形/長方形 26"/>
                <p:cNvSpPr/>
                <p:nvPr/>
              </p:nvSpPr>
              <p:spPr>
                <a:xfrm>
                  <a:off x="3126615" y="1796144"/>
                  <a:ext cx="240917" cy="1836964"/>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28" name="正方形/長方形 27"/>
                <p:cNvSpPr/>
                <p:nvPr/>
              </p:nvSpPr>
              <p:spPr>
                <a:xfrm>
                  <a:off x="4088627" y="2256404"/>
                  <a:ext cx="240917" cy="1376703"/>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29" name="正方形/長方形 28"/>
                <p:cNvSpPr/>
                <p:nvPr/>
              </p:nvSpPr>
              <p:spPr>
                <a:xfrm>
                  <a:off x="3367118" y="1796143"/>
                  <a:ext cx="240917" cy="1836964"/>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30" name="正方形/長方形 29"/>
                <p:cNvSpPr/>
                <p:nvPr/>
              </p:nvSpPr>
              <p:spPr>
                <a:xfrm>
                  <a:off x="3607621" y="1797504"/>
                  <a:ext cx="240917" cy="1835603"/>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31" name="正方形/長方形 30"/>
                <p:cNvSpPr/>
                <p:nvPr/>
              </p:nvSpPr>
              <p:spPr>
                <a:xfrm>
                  <a:off x="3848124" y="2256404"/>
                  <a:ext cx="240917" cy="1376703"/>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32" name="正方形/長方形 31"/>
                <p:cNvSpPr/>
                <p:nvPr/>
              </p:nvSpPr>
              <p:spPr>
                <a:xfrm>
                  <a:off x="4329130" y="2714625"/>
                  <a:ext cx="240917" cy="918482"/>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33" name="正方形/長方形 32"/>
                <p:cNvSpPr/>
                <p:nvPr/>
              </p:nvSpPr>
              <p:spPr>
                <a:xfrm>
                  <a:off x="4569633" y="2714625"/>
                  <a:ext cx="240917" cy="918482"/>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34" name="正方形/長方形 33"/>
                <p:cNvSpPr/>
                <p:nvPr/>
              </p:nvSpPr>
              <p:spPr>
                <a:xfrm>
                  <a:off x="4810130" y="3163659"/>
                  <a:ext cx="240917" cy="469447"/>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latin typeface="游ゴシック" panose="020B0400000000000000" pitchFamily="50" charset="-128"/>
                    <a:ea typeface="游ゴシック" panose="020B0400000000000000" pitchFamily="50" charset="-128"/>
                    <a:cs typeface="メイリオ" panose="020B0604030504040204" pitchFamily="50" charset="-128"/>
                  </a:endParaRPr>
                </a:p>
              </p:txBody>
            </p:sp>
            <p:grpSp>
              <p:nvGrpSpPr>
                <p:cNvPr id="35" name="グループ化 34"/>
                <p:cNvGrpSpPr/>
                <p:nvPr/>
              </p:nvGrpSpPr>
              <p:grpSpPr>
                <a:xfrm>
                  <a:off x="973474" y="1551214"/>
                  <a:ext cx="4362960" cy="2562133"/>
                  <a:chOff x="29426" y="1551214"/>
                  <a:chExt cx="4362960" cy="2562133"/>
                </a:xfrm>
              </p:grpSpPr>
              <p:grpSp>
                <p:nvGrpSpPr>
                  <p:cNvPr id="52" name="グループ化 51"/>
                  <p:cNvGrpSpPr/>
                  <p:nvPr/>
                </p:nvGrpSpPr>
                <p:grpSpPr>
                  <a:xfrm>
                    <a:off x="734786" y="1551214"/>
                    <a:ext cx="3657600" cy="2081893"/>
                    <a:chOff x="734786" y="1551214"/>
                    <a:chExt cx="3657600" cy="2081893"/>
                  </a:xfrm>
                </p:grpSpPr>
                <p:cxnSp>
                  <p:nvCxnSpPr>
                    <p:cNvPr id="60" name="直線矢印コネクタ 59"/>
                    <p:cNvCxnSpPr/>
                    <p:nvPr/>
                  </p:nvCxnSpPr>
                  <p:spPr>
                    <a:xfrm>
                      <a:off x="734786" y="3633107"/>
                      <a:ext cx="3657600" cy="0"/>
                    </a:xfrm>
                    <a:prstGeom prst="straightConnector1">
                      <a:avLst/>
                    </a:prstGeom>
                    <a:ln w="444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61" name="直線矢印コネクタ 60"/>
                    <p:cNvCxnSpPr/>
                    <p:nvPr/>
                  </p:nvCxnSpPr>
                  <p:spPr>
                    <a:xfrm flipV="1">
                      <a:off x="734786" y="1551214"/>
                      <a:ext cx="0" cy="2081893"/>
                    </a:xfrm>
                    <a:prstGeom prst="straightConnector1">
                      <a:avLst/>
                    </a:prstGeom>
                    <a:ln w="444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grpSp>
              <p:sp>
                <p:nvSpPr>
                  <p:cNvPr id="53" name="テキスト ボックス 52"/>
                  <p:cNvSpPr txBox="1"/>
                  <p:nvPr/>
                </p:nvSpPr>
                <p:spPr>
                  <a:xfrm>
                    <a:off x="4011210" y="3667438"/>
                    <a:ext cx="323903" cy="445909"/>
                  </a:xfrm>
                  <a:prstGeom prst="rect">
                    <a:avLst/>
                  </a:prstGeom>
                  <a:noFill/>
                </p:spPr>
                <p:txBody>
                  <a:bodyPr wrap="none" rtlCol="0">
                    <a:spAutoFit/>
                  </a:bodyPr>
                  <a:lstStyle/>
                  <a:p>
                    <a:r>
                      <a:rPr kumimoji="1" lang="en-US" altLang="ja-JP" sz="2400" i="1" dirty="0">
                        <a:latin typeface="游ゴシック" panose="020B0400000000000000" pitchFamily="50" charset="-128"/>
                        <a:ea typeface="游ゴシック" panose="020B0400000000000000" pitchFamily="50" charset="-128"/>
                        <a:cs typeface="メイリオ" panose="020B0604030504040204" pitchFamily="50" charset="-128"/>
                      </a:rPr>
                      <a:t>x</a:t>
                    </a:r>
                    <a:endParaRPr kumimoji="1" lang="ja-JP" altLang="en-US" sz="2400" i="1" dirty="0">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54" name="テキスト ボックス 53"/>
                  <p:cNvSpPr txBox="1"/>
                  <p:nvPr/>
                </p:nvSpPr>
                <p:spPr>
                  <a:xfrm>
                    <a:off x="29426" y="1580484"/>
                    <a:ext cx="475637" cy="445909"/>
                  </a:xfrm>
                  <a:prstGeom prst="rect">
                    <a:avLst/>
                  </a:prstGeom>
                  <a:noFill/>
                </p:spPr>
                <p:txBody>
                  <a:bodyPr wrap="none" rtlCol="0">
                    <a:spAutoFit/>
                  </a:bodyPr>
                  <a:lstStyle/>
                  <a:p>
                    <a:r>
                      <a:rPr lang="ja-JP" altLang="en-US" sz="2400" dirty="0">
                        <a:latin typeface="游ゴシック" panose="020B0400000000000000" pitchFamily="50" charset="-128"/>
                        <a:ea typeface="游ゴシック" panose="020B0400000000000000" pitchFamily="50" charset="-128"/>
                        <a:cs typeface="メイリオ" panose="020B0604030504040204" pitchFamily="50" charset="-128"/>
                      </a:rPr>
                      <a:t>値</a:t>
                    </a:r>
                    <a:endParaRPr kumimoji="1" lang="ja-JP" altLang="en-US" sz="2400" dirty="0">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55" name="テキスト ボックス 54"/>
                  <p:cNvSpPr txBox="1"/>
                  <p:nvPr/>
                </p:nvSpPr>
                <p:spPr>
                  <a:xfrm>
                    <a:off x="408825" y="3432456"/>
                    <a:ext cx="316163" cy="386455"/>
                  </a:xfrm>
                  <a:prstGeom prst="rect">
                    <a:avLst/>
                  </a:prstGeom>
                  <a:noFill/>
                </p:spPr>
                <p:txBody>
                  <a:bodyPr wrap="none" rtlCol="0">
                    <a:spAutoFit/>
                  </a:bodyPr>
                  <a:lstStyle/>
                  <a:p>
                    <a:r>
                      <a:rPr kumimoji="1" lang="en-US" altLang="ja-JP" sz="2000" dirty="0">
                        <a:latin typeface="游ゴシック" panose="020B0400000000000000" pitchFamily="50" charset="-128"/>
                        <a:ea typeface="游ゴシック" panose="020B0400000000000000" pitchFamily="50" charset="-128"/>
                        <a:cs typeface="メイリオ" panose="020B0604030504040204" pitchFamily="50" charset="-128"/>
                      </a:rPr>
                      <a:t>0</a:t>
                    </a:r>
                    <a:endParaRPr kumimoji="1" lang="ja-JP" altLang="en-US" sz="2000" dirty="0">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56" name="テキスト ボックス 55"/>
                  <p:cNvSpPr txBox="1"/>
                  <p:nvPr/>
                </p:nvSpPr>
                <p:spPr>
                  <a:xfrm>
                    <a:off x="408825" y="2975042"/>
                    <a:ext cx="316163" cy="386455"/>
                  </a:xfrm>
                  <a:prstGeom prst="rect">
                    <a:avLst/>
                  </a:prstGeom>
                  <a:noFill/>
                </p:spPr>
                <p:txBody>
                  <a:bodyPr wrap="none" rtlCol="0">
                    <a:spAutoFit/>
                  </a:bodyPr>
                  <a:lstStyle/>
                  <a:p>
                    <a:r>
                      <a:rPr lang="en-US" altLang="ja-JP" sz="2000" dirty="0">
                        <a:latin typeface="游ゴシック" panose="020B0400000000000000" pitchFamily="50" charset="-128"/>
                        <a:ea typeface="游ゴシック" panose="020B0400000000000000" pitchFamily="50" charset="-128"/>
                        <a:cs typeface="メイリオ" panose="020B0604030504040204" pitchFamily="50" charset="-128"/>
                      </a:rPr>
                      <a:t>1</a:t>
                    </a:r>
                    <a:endParaRPr kumimoji="1" lang="ja-JP" altLang="en-US" sz="2000" dirty="0">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57" name="テキスト ボックス 56"/>
                  <p:cNvSpPr txBox="1"/>
                  <p:nvPr/>
                </p:nvSpPr>
                <p:spPr>
                  <a:xfrm>
                    <a:off x="408825" y="2495053"/>
                    <a:ext cx="316163" cy="386455"/>
                  </a:xfrm>
                  <a:prstGeom prst="rect">
                    <a:avLst/>
                  </a:prstGeom>
                  <a:noFill/>
                </p:spPr>
                <p:txBody>
                  <a:bodyPr wrap="none" rtlCol="0">
                    <a:spAutoFit/>
                  </a:bodyPr>
                  <a:lstStyle/>
                  <a:p>
                    <a:r>
                      <a:rPr lang="en-US" altLang="ja-JP" sz="2000" dirty="0">
                        <a:latin typeface="游ゴシック" panose="020B0400000000000000" pitchFamily="50" charset="-128"/>
                        <a:ea typeface="游ゴシック" panose="020B0400000000000000" pitchFamily="50" charset="-128"/>
                        <a:cs typeface="メイリオ" panose="020B0604030504040204" pitchFamily="50" charset="-128"/>
                      </a:rPr>
                      <a:t>2</a:t>
                    </a:r>
                    <a:endParaRPr kumimoji="1" lang="ja-JP" altLang="en-US" sz="2000" dirty="0">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58" name="テキスト ボックス 57"/>
                  <p:cNvSpPr txBox="1"/>
                  <p:nvPr/>
                </p:nvSpPr>
                <p:spPr>
                  <a:xfrm>
                    <a:off x="408825" y="2042615"/>
                    <a:ext cx="316163" cy="386455"/>
                  </a:xfrm>
                  <a:prstGeom prst="rect">
                    <a:avLst/>
                  </a:prstGeom>
                  <a:noFill/>
                </p:spPr>
                <p:txBody>
                  <a:bodyPr wrap="none" rtlCol="0">
                    <a:spAutoFit/>
                  </a:bodyPr>
                  <a:lstStyle/>
                  <a:p>
                    <a:r>
                      <a:rPr lang="en-US" altLang="ja-JP" sz="2000" dirty="0">
                        <a:latin typeface="游ゴシック" panose="020B0400000000000000" pitchFamily="50" charset="-128"/>
                        <a:ea typeface="游ゴシック" panose="020B0400000000000000" pitchFamily="50" charset="-128"/>
                        <a:cs typeface="メイリオ" panose="020B0604030504040204" pitchFamily="50" charset="-128"/>
                      </a:rPr>
                      <a:t>3</a:t>
                    </a:r>
                    <a:endParaRPr kumimoji="1" lang="ja-JP" altLang="en-US" sz="2000" dirty="0">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59" name="テキスト ボックス 58"/>
                  <p:cNvSpPr txBox="1"/>
                  <p:nvPr/>
                </p:nvSpPr>
                <p:spPr>
                  <a:xfrm>
                    <a:off x="408825" y="1598342"/>
                    <a:ext cx="316163" cy="386455"/>
                  </a:xfrm>
                  <a:prstGeom prst="rect">
                    <a:avLst/>
                  </a:prstGeom>
                  <a:noFill/>
                </p:spPr>
                <p:txBody>
                  <a:bodyPr wrap="none" rtlCol="0">
                    <a:spAutoFit/>
                  </a:bodyPr>
                  <a:lstStyle/>
                  <a:p>
                    <a:r>
                      <a:rPr lang="en-US" altLang="ja-JP" sz="2000" dirty="0">
                        <a:latin typeface="游ゴシック" panose="020B0400000000000000" pitchFamily="50" charset="-128"/>
                        <a:ea typeface="游ゴシック" panose="020B0400000000000000" pitchFamily="50" charset="-128"/>
                        <a:cs typeface="メイリオ" panose="020B0604030504040204" pitchFamily="50" charset="-128"/>
                      </a:rPr>
                      <a:t>4</a:t>
                    </a:r>
                    <a:endParaRPr kumimoji="1" lang="ja-JP" altLang="en-US" sz="2000" dirty="0">
                      <a:latin typeface="游ゴシック" panose="020B0400000000000000" pitchFamily="50" charset="-128"/>
                      <a:ea typeface="游ゴシック" panose="020B0400000000000000" pitchFamily="50" charset="-128"/>
                      <a:cs typeface="メイリオ" panose="020B0604030504040204" pitchFamily="50" charset="-128"/>
                    </a:endParaRPr>
                  </a:p>
                </p:txBody>
              </p:sp>
            </p:grpSp>
            <p:grpSp>
              <p:nvGrpSpPr>
                <p:cNvPr id="36" name="グループ化 35"/>
                <p:cNvGrpSpPr/>
                <p:nvPr/>
              </p:nvGrpSpPr>
              <p:grpSpPr>
                <a:xfrm>
                  <a:off x="1684657" y="3633106"/>
                  <a:ext cx="3366396" cy="67016"/>
                  <a:chOff x="1684657" y="3633106"/>
                  <a:chExt cx="3366396" cy="134032"/>
                </a:xfrm>
              </p:grpSpPr>
              <p:cxnSp>
                <p:nvCxnSpPr>
                  <p:cNvPr id="37" name="直線コネクタ 36"/>
                  <p:cNvCxnSpPr/>
                  <p:nvPr/>
                </p:nvCxnSpPr>
                <p:spPr>
                  <a:xfrm flipH="1">
                    <a:off x="1684657" y="3633106"/>
                    <a:ext cx="1" cy="13403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直線コネクタ 37"/>
                  <p:cNvCxnSpPr/>
                  <p:nvPr/>
                </p:nvCxnSpPr>
                <p:spPr>
                  <a:xfrm flipH="1">
                    <a:off x="1925160" y="3633106"/>
                    <a:ext cx="1" cy="13403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直線コネクタ 38"/>
                  <p:cNvCxnSpPr/>
                  <p:nvPr/>
                </p:nvCxnSpPr>
                <p:spPr>
                  <a:xfrm flipH="1">
                    <a:off x="2165662" y="3633106"/>
                    <a:ext cx="1" cy="13403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直線コネクタ 39"/>
                  <p:cNvCxnSpPr/>
                  <p:nvPr/>
                </p:nvCxnSpPr>
                <p:spPr>
                  <a:xfrm flipH="1">
                    <a:off x="2406165" y="3633106"/>
                    <a:ext cx="1" cy="13403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直線コネクタ 40"/>
                  <p:cNvCxnSpPr/>
                  <p:nvPr/>
                </p:nvCxnSpPr>
                <p:spPr>
                  <a:xfrm flipH="1">
                    <a:off x="2646668" y="3633106"/>
                    <a:ext cx="1" cy="13403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直線コネクタ 41"/>
                  <p:cNvCxnSpPr/>
                  <p:nvPr/>
                </p:nvCxnSpPr>
                <p:spPr>
                  <a:xfrm flipH="1">
                    <a:off x="2890988" y="3633106"/>
                    <a:ext cx="1" cy="13403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直線コネクタ 42"/>
                  <p:cNvCxnSpPr/>
                  <p:nvPr/>
                </p:nvCxnSpPr>
                <p:spPr>
                  <a:xfrm flipH="1">
                    <a:off x="3131491" y="3633106"/>
                    <a:ext cx="1" cy="13403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直線コネクタ 43"/>
                  <p:cNvCxnSpPr/>
                  <p:nvPr/>
                </p:nvCxnSpPr>
                <p:spPr>
                  <a:xfrm flipH="1">
                    <a:off x="3371993" y="3633106"/>
                    <a:ext cx="1" cy="13403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直線コネクタ 44"/>
                  <p:cNvCxnSpPr/>
                  <p:nvPr/>
                </p:nvCxnSpPr>
                <p:spPr>
                  <a:xfrm flipH="1">
                    <a:off x="3612496" y="3633106"/>
                    <a:ext cx="1" cy="13403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直線コネクタ 45"/>
                  <p:cNvCxnSpPr/>
                  <p:nvPr/>
                </p:nvCxnSpPr>
                <p:spPr>
                  <a:xfrm flipH="1">
                    <a:off x="3852999" y="3633106"/>
                    <a:ext cx="1" cy="13403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直線コネクタ 46"/>
                  <p:cNvCxnSpPr/>
                  <p:nvPr/>
                </p:nvCxnSpPr>
                <p:spPr>
                  <a:xfrm flipH="1">
                    <a:off x="4083810" y="3633106"/>
                    <a:ext cx="1" cy="13403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直線コネクタ 47"/>
                  <p:cNvCxnSpPr/>
                  <p:nvPr/>
                </p:nvCxnSpPr>
                <p:spPr>
                  <a:xfrm flipH="1">
                    <a:off x="4324313" y="3633106"/>
                    <a:ext cx="1" cy="13403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直線コネクタ 48"/>
                  <p:cNvCxnSpPr/>
                  <p:nvPr/>
                </p:nvCxnSpPr>
                <p:spPr>
                  <a:xfrm flipH="1">
                    <a:off x="4564816" y="3633106"/>
                    <a:ext cx="1" cy="13403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直線コネクタ 49"/>
                  <p:cNvCxnSpPr/>
                  <p:nvPr/>
                </p:nvCxnSpPr>
                <p:spPr>
                  <a:xfrm flipH="1">
                    <a:off x="4811190" y="3633106"/>
                    <a:ext cx="1" cy="13403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直線コネクタ 50"/>
                  <p:cNvCxnSpPr/>
                  <p:nvPr/>
                </p:nvCxnSpPr>
                <p:spPr>
                  <a:xfrm flipH="1">
                    <a:off x="5051052" y="3633106"/>
                    <a:ext cx="1" cy="13403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15" name="グループ化 14"/>
              <p:cNvGrpSpPr/>
              <p:nvPr/>
            </p:nvGrpSpPr>
            <p:grpSpPr>
              <a:xfrm>
                <a:off x="5987715" y="1797504"/>
                <a:ext cx="3640715" cy="1835602"/>
                <a:chOff x="5907477" y="1797504"/>
                <a:chExt cx="160477" cy="1835602"/>
              </a:xfrm>
            </p:grpSpPr>
            <p:cxnSp>
              <p:nvCxnSpPr>
                <p:cNvPr id="16" name="直線コネクタ 15"/>
                <p:cNvCxnSpPr/>
                <p:nvPr/>
              </p:nvCxnSpPr>
              <p:spPr>
                <a:xfrm flipH="1">
                  <a:off x="5907477" y="3174204"/>
                  <a:ext cx="160477" cy="0"/>
                </a:xfrm>
                <a:prstGeom prst="line">
                  <a:avLst/>
                </a:prstGeom>
                <a:ln w="254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 name="直線コネクタ 16"/>
                <p:cNvCxnSpPr/>
                <p:nvPr/>
              </p:nvCxnSpPr>
              <p:spPr>
                <a:xfrm flipH="1">
                  <a:off x="5907477" y="2715304"/>
                  <a:ext cx="160477" cy="0"/>
                </a:xfrm>
                <a:prstGeom prst="line">
                  <a:avLst/>
                </a:prstGeom>
                <a:ln w="254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 name="直線コネクタ 17"/>
                <p:cNvCxnSpPr/>
                <p:nvPr/>
              </p:nvCxnSpPr>
              <p:spPr>
                <a:xfrm flipH="1">
                  <a:off x="5907477" y="2256404"/>
                  <a:ext cx="160477" cy="0"/>
                </a:xfrm>
                <a:prstGeom prst="line">
                  <a:avLst/>
                </a:prstGeom>
                <a:ln w="254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 name="直線コネクタ 18"/>
                <p:cNvCxnSpPr/>
                <p:nvPr/>
              </p:nvCxnSpPr>
              <p:spPr>
                <a:xfrm flipH="1">
                  <a:off x="5907477" y="1797504"/>
                  <a:ext cx="160477" cy="0"/>
                </a:xfrm>
                <a:prstGeom prst="line">
                  <a:avLst/>
                </a:prstGeom>
                <a:ln w="254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 name="直線コネクタ 19"/>
                <p:cNvCxnSpPr/>
                <p:nvPr/>
              </p:nvCxnSpPr>
              <p:spPr>
                <a:xfrm flipH="1">
                  <a:off x="5907477" y="3633106"/>
                  <a:ext cx="160477"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62" name="テキスト ボックス 61"/>
            <p:cNvSpPr txBox="1"/>
            <p:nvPr/>
          </p:nvSpPr>
          <p:spPr>
            <a:xfrm>
              <a:off x="6611468" y="3962317"/>
              <a:ext cx="2135814" cy="414169"/>
            </a:xfrm>
            <a:prstGeom prst="rect">
              <a:avLst/>
            </a:prstGeom>
            <a:noFill/>
          </p:spPr>
          <p:txBody>
            <a:bodyPr wrap="none" rtlCol="0">
              <a:spAutoFit/>
            </a:bodyPr>
            <a:lstStyle/>
            <a:p>
              <a:r>
                <a:rPr lang="ja-JP" altLang="en-US" sz="2800" dirty="0">
                  <a:latin typeface="游ゴシック" panose="020B0400000000000000" pitchFamily="50" charset="-128"/>
                  <a:ea typeface="游ゴシック" panose="020B0400000000000000" pitchFamily="50" charset="-128"/>
                  <a:cs typeface="メイリオ" panose="020B0604030504040204" pitchFamily="50" charset="-128"/>
                </a:rPr>
                <a:t>デジタルデータ</a:t>
              </a:r>
              <a:endParaRPr kumimoji="1" lang="ja-JP" altLang="en-US" sz="2800" dirty="0">
                <a:latin typeface="游ゴシック" panose="020B0400000000000000" pitchFamily="50" charset="-128"/>
                <a:ea typeface="游ゴシック" panose="020B0400000000000000" pitchFamily="50" charset="-128"/>
                <a:cs typeface="メイリオ" panose="020B0604030504040204" pitchFamily="50" charset="-128"/>
              </a:endParaRPr>
            </a:p>
          </p:txBody>
        </p:sp>
      </p:grpSp>
    </p:spTree>
    <p:extLst>
      <p:ext uri="{BB962C8B-B14F-4D97-AF65-F5344CB8AC3E}">
        <p14:creationId xmlns:p14="http://schemas.microsoft.com/office/powerpoint/2010/main" val="464808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78781" y="2788104"/>
            <a:ext cx="11708780" cy="733270"/>
          </a:xfrm>
        </p:spPr>
        <p:txBody>
          <a:bodyPr>
            <a:normAutofit/>
          </a:bodyPr>
          <a:lstStyle/>
          <a:p>
            <a:pPr algn="ctr"/>
            <a:r>
              <a:rPr kumimoji="1" lang="en-US" altLang="ja-JP" dirty="0"/>
              <a:t>HDRI</a:t>
            </a:r>
            <a:r>
              <a:rPr kumimoji="1" lang="ja-JP" altLang="en-US" dirty="0"/>
              <a:t>合成</a:t>
            </a:r>
          </a:p>
        </p:txBody>
      </p:sp>
    </p:spTree>
    <p:extLst>
      <p:ext uri="{BB962C8B-B14F-4D97-AF65-F5344CB8AC3E}">
        <p14:creationId xmlns:p14="http://schemas.microsoft.com/office/powerpoint/2010/main" val="3249435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グループ化 72"/>
          <p:cNvGrpSpPr/>
          <p:nvPr/>
        </p:nvGrpSpPr>
        <p:grpSpPr>
          <a:xfrm>
            <a:off x="1752594" y="5376268"/>
            <a:ext cx="8613204" cy="785815"/>
            <a:chOff x="159321" y="3296046"/>
            <a:chExt cx="8613204" cy="785815"/>
          </a:xfrm>
        </p:grpSpPr>
        <p:sp>
          <p:nvSpPr>
            <p:cNvPr id="21" name="右矢印 20"/>
            <p:cNvSpPr/>
            <p:nvPr/>
          </p:nvSpPr>
          <p:spPr>
            <a:xfrm>
              <a:off x="285750" y="3672286"/>
              <a:ext cx="8486775" cy="409575"/>
            </a:xfrm>
            <a:prstGeom prst="rightArrow">
              <a:avLst>
                <a:gd name="adj1" fmla="val 50000"/>
                <a:gd name="adj2" fmla="val 89535"/>
              </a:avLst>
            </a:prstGeom>
            <a:gradFill>
              <a:gsLst>
                <a:gs pos="99167">
                  <a:srgbClr val="FF0000"/>
                </a:gs>
                <a:gs pos="49000">
                  <a:srgbClr val="FFC000"/>
                </a:gs>
                <a:gs pos="0">
                  <a:schemeClr val="tx1"/>
                </a:gs>
              </a:gsLst>
              <a:lin ang="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cs typeface="メイリオ" panose="020B0604030504040204" pitchFamily="50" charset="-128"/>
              </a:endParaRPr>
            </a:p>
          </p:txBody>
        </p:sp>
        <p:grpSp>
          <p:nvGrpSpPr>
            <p:cNvPr id="47" name="グループ化 46"/>
            <p:cNvGrpSpPr/>
            <p:nvPr/>
          </p:nvGrpSpPr>
          <p:grpSpPr>
            <a:xfrm>
              <a:off x="4642403" y="3296046"/>
              <a:ext cx="641522" cy="700091"/>
              <a:chOff x="4276736" y="2852735"/>
              <a:chExt cx="641522" cy="700091"/>
            </a:xfrm>
          </p:grpSpPr>
          <p:cxnSp>
            <p:nvCxnSpPr>
              <p:cNvPr id="24" name="直線コネクタ 23"/>
              <p:cNvCxnSpPr/>
              <p:nvPr/>
            </p:nvCxnSpPr>
            <p:spPr>
              <a:xfrm flipH="1" flipV="1">
                <a:off x="4519613" y="3214688"/>
                <a:ext cx="4762" cy="33813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テキスト ボックス 25"/>
              <p:cNvSpPr txBox="1"/>
              <p:nvPr/>
            </p:nvSpPr>
            <p:spPr>
              <a:xfrm>
                <a:off x="4276736" y="2852735"/>
                <a:ext cx="641522" cy="461665"/>
              </a:xfrm>
              <a:prstGeom prst="rect">
                <a:avLst/>
              </a:prstGeom>
              <a:noFill/>
            </p:spPr>
            <p:txBody>
              <a:bodyPr wrap="none" rtlCol="0">
                <a:spAutoFit/>
              </a:bodyPr>
              <a:lstStyle/>
              <a:p>
                <a:r>
                  <a:rPr lang="en-US" altLang="ja-JP" sz="2400" dirty="0">
                    <a:latin typeface="游ゴシック" panose="020B0400000000000000" pitchFamily="50" charset="-128"/>
                    <a:ea typeface="游ゴシック" panose="020B0400000000000000" pitchFamily="50" charset="-128"/>
                    <a:cs typeface="メイリオ" panose="020B0604030504040204" pitchFamily="50" charset="-128"/>
                  </a:rPr>
                  <a:t>10</a:t>
                </a:r>
                <a:r>
                  <a:rPr lang="en-US" altLang="ja-JP" sz="2400" baseline="30000" dirty="0">
                    <a:latin typeface="游ゴシック" panose="020B0400000000000000" pitchFamily="50" charset="-128"/>
                    <a:ea typeface="游ゴシック" panose="020B0400000000000000" pitchFamily="50" charset="-128"/>
                    <a:cs typeface="メイリオ" panose="020B0604030504040204" pitchFamily="50" charset="-128"/>
                  </a:rPr>
                  <a:t>4</a:t>
                </a:r>
                <a:endParaRPr lang="ja-JP" altLang="en-US" sz="2400" baseline="30000" dirty="0">
                  <a:latin typeface="游ゴシック" panose="020B0400000000000000" pitchFamily="50" charset="-128"/>
                  <a:ea typeface="游ゴシック" panose="020B0400000000000000" pitchFamily="50" charset="-128"/>
                  <a:cs typeface="メイリオ" panose="020B0604030504040204" pitchFamily="50" charset="-128"/>
                </a:endParaRPr>
              </a:p>
            </p:txBody>
          </p:sp>
        </p:grpSp>
        <p:grpSp>
          <p:nvGrpSpPr>
            <p:cNvPr id="34" name="グループ化 33"/>
            <p:cNvGrpSpPr/>
            <p:nvPr/>
          </p:nvGrpSpPr>
          <p:grpSpPr>
            <a:xfrm>
              <a:off x="159321" y="3296046"/>
              <a:ext cx="731290" cy="700091"/>
              <a:chOff x="159321" y="2852735"/>
              <a:chExt cx="731290" cy="700091"/>
            </a:xfrm>
          </p:grpSpPr>
          <p:cxnSp>
            <p:nvCxnSpPr>
              <p:cNvPr id="30" name="直線コネクタ 29"/>
              <p:cNvCxnSpPr/>
              <p:nvPr/>
            </p:nvCxnSpPr>
            <p:spPr>
              <a:xfrm flipH="1" flipV="1">
                <a:off x="411736" y="3214688"/>
                <a:ext cx="4762" cy="33813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テキスト ボックス 30"/>
              <p:cNvSpPr txBox="1"/>
              <p:nvPr/>
            </p:nvSpPr>
            <p:spPr>
              <a:xfrm>
                <a:off x="159321" y="2852735"/>
                <a:ext cx="731290" cy="461665"/>
              </a:xfrm>
              <a:prstGeom prst="rect">
                <a:avLst/>
              </a:prstGeom>
              <a:noFill/>
            </p:spPr>
            <p:txBody>
              <a:bodyPr wrap="none" rtlCol="0">
                <a:spAutoFit/>
              </a:bodyPr>
              <a:lstStyle/>
              <a:p>
                <a:r>
                  <a:rPr lang="en-US" altLang="ja-JP" sz="2400" dirty="0">
                    <a:latin typeface="游ゴシック" panose="020B0400000000000000" pitchFamily="50" charset="-128"/>
                    <a:ea typeface="游ゴシック" panose="020B0400000000000000" pitchFamily="50" charset="-128"/>
                    <a:cs typeface="メイリオ" panose="020B0604030504040204" pitchFamily="50" charset="-128"/>
                  </a:rPr>
                  <a:t>10</a:t>
                </a:r>
                <a:r>
                  <a:rPr lang="en-US" altLang="ja-JP" sz="2400" baseline="30000" dirty="0">
                    <a:latin typeface="游ゴシック" panose="020B0400000000000000" pitchFamily="50" charset="-128"/>
                    <a:ea typeface="游ゴシック" panose="020B0400000000000000" pitchFamily="50" charset="-128"/>
                    <a:cs typeface="メイリオ" panose="020B0604030504040204" pitchFamily="50" charset="-128"/>
                  </a:rPr>
                  <a:t>-4</a:t>
                </a:r>
                <a:endParaRPr lang="ja-JP" altLang="en-US" sz="2400" baseline="30000" dirty="0">
                  <a:latin typeface="游ゴシック" panose="020B0400000000000000" pitchFamily="50" charset="-128"/>
                  <a:ea typeface="游ゴシック" panose="020B0400000000000000" pitchFamily="50" charset="-128"/>
                  <a:cs typeface="メイリオ" panose="020B0604030504040204" pitchFamily="50" charset="-128"/>
                </a:endParaRPr>
              </a:p>
            </p:txBody>
          </p:sp>
        </p:grpSp>
        <p:grpSp>
          <p:nvGrpSpPr>
            <p:cNvPr id="35" name="グループ化 34"/>
            <p:cNvGrpSpPr/>
            <p:nvPr/>
          </p:nvGrpSpPr>
          <p:grpSpPr>
            <a:xfrm>
              <a:off x="1311350" y="3296046"/>
              <a:ext cx="731290" cy="700091"/>
              <a:chOff x="159321" y="2852735"/>
              <a:chExt cx="731290" cy="700091"/>
            </a:xfrm>
          </p:grpSpPr>
          <p:cxnSp>
            <p:nvCxnSpPr>
              <p:cNvPr id="36" name="直線コネクタ 35"/>
              <p:cNvCxnSpPr/>
              <p:nvPr/>
            </p:nvCxnSpPr>
            <p:spPr>
              <a:xfrm flipH="1" flipV="1">
                <a:off x="411736" y="3214688"/>
                <a:ext cx="4762" cy="33813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テキスト ボックス 36"/>
              <p:cNvSpPr txBox="1"/>
              <p:nvPr/>
            </p:nvSpPr>
            <p:spPr>
              <a:xfrm>
                <a:off x="159321" y="2852735"/>
                <a:ext cx="731290" cy="461665"/>
              </a:xfrm>
              <a:prstGeom prst="rect">
                <a:avLst/>
              </a:prstGeom>
              <a:noFill/>
            </p:spPr>
            <p:txBody>
              <a:bodyPr wrap="none" rtlCol="0">
                <a:spAutoFit/>
              </a:bodyPr>
              <a:lstStyle/>
              <a:p>
                <a:r>
                  <a:rPr lang="en-US" altLang="ja-JP" sz="2400" dirty="0">
                    <a:latin typeface="游ゴシック" panose="020B0400000000000000" pitchFamily="50" charset="-128"/>
                    <a:ea typeface="游ゴシック" panose="020B0400000000000000" pitchFamily="50" charset="-128"/>
                    <a:cs typeface="メイリオ" panose="020B0604030504040204" pitchFamily="50" charset="-128"/>
                  </a:rPr>
                  <a:t>10</a:t>
                </a:r>
                <a:r>
                  <a:rPr lang="en-US" altLang="ja-JP" sz="2400" baseline="30000" dirty="0">
                    <a:latin typeface="游ゴシック" panose="020B0400000000000000" pitchFamily="50" charset="-128"/>
                    <a:ea typeface="游ゴシック" panose="020B0400000000000000" pitchFamily="50" charset="-128"/>
                    <a:cs typeface="メイリオ" panose="020B0604030504040204" pitchFamily="50" charset="-128"/>
                  </a:rPr>
                  <a:t>-2</a:t>
                </a:r>
                <a:endParaRPr lang="ja-JP" altLang="en-US" sz="2400" baseline="30000" dirty="0">
                  <a:latin typeface="游ゴシック" panose="020B0400000000000000" pitchFamily="50" charset="-128"/>
                  <a:ea typeface="游ゴシック" panose="020B0400000000000000" pitchFamily="50" charset="-128"/>
                  <a:cs typeface="メイリオ" panose="020B0604030504040204" pitchFamily="50" charset="-128"/>
                </a:endParaRPr>
              </a:p>
            </p:txBody>
          </p:sp>
        </p:grpSp>
        <p:grpSp>
          <p:nvGrpSpPr>
            <p:cNvPr id="38" name="グループ化 37"/>
            <p:cNvGrpSpPr/>
            <p:nvPr/>
          </p:nvGrpSpPr>
          <p:grpSpPr>
            <a:xfrm>
              <a:off x="2463379" y="3296046"/>
              <a:ext cx="641522" cy="700091"/>
              <a:chOff x="159321" y="2852735"/>
              <a:chExt cx="641522" cy="700091"/>
            </a:xfrm>
          </p:grpSpPr>
          <p:cxnSp>
            <p:nvCxnSpPr>
              <p:cNvPr id="39" name="直線コネクタ 38"/>
              <p:cNvCxnSpPr/>
              <p:nvPr/>
            </p:nvCxnSpPr>
            <p:spPr>
              <a:xfrm flipH="1" flipV="1">
                <a:off x="411736" y="3214688"/>
                <a:ext cx="4762" cy="33813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テキスト ボックス 39"/>
              <p:cNvSpPr txBox="1"/>
              <p:nvPr/>
            </p:nvSpPr>
            <p:spPr>
              <a:xfrm>
                <a:off x="159321" y="2852735"/>
                <a:ext cx="641522" cy="461665"/>
              </a:xfrm>
              <a:prstGeom prst="rect">
                <a:avLst/>
              </a:prstGeom>
              <a:noFill/>
            </p:spPr>
            <p:txBody>
              <a:bodyPr wrap="none" rtlCol="0">
                <a:spAutoFit/>
              </a:bodyPr>
              <a:lstStyle/>
              <a:p>
                <a:r>
                  <a:rPr lang="en-US" altLang="ja-JP" sz="2400" dirty="0">
                    <a:latin typeface="游ゴシック" panose="020B0400000000000000" pitchFamily="50" charset="-128"/>
                    <a:ea typeface="游ゴシック" panose="020B0400000000000000" pitchFamily="50" charset="-128"/>
                    <a:cs typeface="メイリオ" panose="020B0604030504040204" pitchFamily="50" charset="-128"/>
                  </a:rPr>
                  <a:t>10</a:t>
                </a:r>
                <a:r>
                  <a:rPr lang="en-US" altLang="ja-JP" sz="2400" baseline="30000" dirty="0">
                    <a:latin typeface="游ゴシック" panose="020B0400000000000000" pitchFamily="50" charset="-128"/>
                    <a:ea typeface="游ゴシック" panose="020B0400000000000000" pitchFamily="50" charset="-128"/>
                    <a:cs typeface="メイリオ" panose="020B0604030504040204" pitchFamily="50" charset="-128"/>
                  </a:rPr>
                  <a:t>0</a:t>
                </a:r>
                <a:endParaRPr lang="ja-JP" altLang="en-US" sz="2400" baseline="30000" dirty="0">
                  <a:latin typeface="游ゴシック" panose="020B0400000000000000" pitchFamily="50" charset="-128"/>
                  <a:ea typeface="游ゴシック" panose="020B0400000000000000" pitchFamily="50" charset="-128"/>
                  <a:cs typeface="メイリオ" panose="020B0604030504040204" pitchFamily="50" charset="-128"/>
                </a:endParaRPr>
              </a:p>
            </p:txBody>
          </p:sp>
        </p:grpSp>
        <p:grpSp>
          <p:nvGrpSpPr>
            <p:cNvPr id="41" name="グループ化 40"/>
            <p:cNvGrpSpPr/>
            <p:nvPr/>
          </p:nvGrpSpPr>
          <p:grpSpPr>
            <a:xfrm>
              <a:off x="3552891" y="3296046"/>
              <a:ext cx="641522" cy="700091"/>
              <a:chOff x="159321" y="2852735"/>
              <a:chExt cx="641522" cy="700091"/>
            </a:xfrm>
          </p:grpSpPr>
          <p:cxnSp>
            <p:nvCxnSpPr>
              <p:cNvPr id="42" name="直線コネクタ 41"/>
              <p:cNvCxnSpPr/>
              <p:nvPr/>
            </p:nvCxnSpPr>
            <p:spPr>
              <a:xfrm flipH="1" flipV="1">
                <a:off x="411736" y="3214688"/>
                <a:ext cx="4762" cy="33813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テキスト ボックス 42"/>
              <p:cNvSpPr txBox="1"/>
              <p:nvPr/>
            </p:nvSpPr>
            <p:spPr>
              <a:xfrm>
                <a:off x="159321" y="2852735"/>
                <a:ext cx="641522" cy="461665"/>
              </a:xfrm>
              <a:prstGeom prst="rect">
                <a:avLst/>
              </a:prstGeom>
              <a:noFill/>
            </p:spPr>
            <p:txBody>
              <a:bodyPr wrap="none" rtlCol="0">
                <a:spAutoFit/>
              </a:bodyPr>
              <a:lstStyle/>
              <a:p>
                <a:r>
                  <a:rPr lang="en-US" altLang="ja-JP" sz="2400" dirty="0">
                    <a:latin typeface="游ゴシック" panose="020B0400000000000000" pitchFamily="50" charset="-128"/>
                    <a:ea typeface="游ゴシック" panose="020B0400000000000000" pitchFamily="50" charset="-128"/>
                    <a:cs typeface="メイリオ" panose="020B0604030504040204" pitchFamily="50" charset="-128"/>
                  </a:rPr>
                  <a:t>10</a:t>
                </a:r>
                <a:r>
                  <a:rPr lang="en-US" altLang="ja-JP" sz="2400" baseline="30000" dirty="0">
                    <a:latin typeface="游ゴシック" panose="020B0400000000000000" pitchFamily="50" charset="-128"/>
                    <a:ea typeface="游ゴシック" panose="020B0400000000000000" pitchFamily="50" charset="-128"/>
                    <a:cs typeface="メイリオ" panose="020B0604030504040204" pitchFamily="50" charset="-128"/>
                  </a:rPr>
                  <a:t>2</a:t>
                </a:r>
                <a:endParaRPr lang="ja-JP" altLang="en-US" sz="2400" baseline="30000" dirty="0">
                  <a:latin typeface="游ゴシック" panose="020B0400000000000000" pitchFamily="50" charset="-128"/>
                  <a:ea typeface="游ゴシック" panose="020B0400000000000000" pitchFamily="50" charset="-128"/>
                  <a:cs typeface="メイリオ" panose="020B0604030504040204" pitchFamily="50" charset="-128"/>
                </a:endParaRPr>
              </a:p>
            </p:txBody>
          </p:sp>
        </p:grpSp>
        <p:grpSp>
          <p:nvGrpSpPr>
            <p:cNvPr id="44" name="グループ化 43"/>
            <p:cNvGrpSpPr/>
            <p:nvPr/>
          </p:nvGrpSpPr>
          <p:grpSpPr>
            <a:xfrm>
              <a:off x="5731915" y="3296046"/>
              <a:ext cx="641522" cy="700091"/>
              <a:chOff x="159321" y="2852735"/>
              <a:chExt cx="641522" cy="700091"/>
            </a:xfrm>
          </p:grpSpPr>
          <p:cxnSp>
            <p:nvCxnSpPr>
              <p:cNvPr id="45" name="直線コネクタ 44"/>
              <p:cNvCxnSpPr/>
              <p:nvPr/>
            </p:nvCxnSpPr>
            <p:spPr>
              <a:xfrm flipH="1" flipV="1">
                <a:off x="411736" y="3214688"/>
                <a:ext cx="4762" cy="33813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6" name="テキスト ボックス 45"/>
              <p:cNvSpPr txBox="1"/>
              <p:nvPr/>
            </p:nvSpPr>
            <p:spPr>
              <a:xfrm>
                <a:off x="159321" y="2852735"/>
                <a:ext cx="641522" cy="461665"/>
              </a:xfrm>
              <a:prstGeom prst="rect">
                <a:avLst/>
              </a:prstGeom>
              <a:noFill/>
            </p:spPr>
            <p:txBody>
              <a:bodyPr wrap="none" rtlCol="0">
                <a:spAutoFit/>
              </a:bodyPr>
              <a:lstStyle/>
              <a:p>
                <a:r>
                  <a:rPr lang="en-US" altLang="ja-JP" sz="2400" dirty="0">
                    <a:latin typeface="游ゴシック" panose="020B0400000000000000" pitchFamily="50" charset="-128"/>
                    <a:ea typeface="游ゴシック" panose="020B0400000000000000" pitchFamily="50" charset="-128"/>
                    <a:cs typeface="メイリオ" panose="020B0604030504040204" pitchFamily="50" charset="-128"/>
                  </a:rPr>
                  <a:t>10</a:t>
                </a:r>
                <a:r>
                  <a:rPr lang="en-US" altLang="ja-JP" sz="2400" baseline="30000" dirty="0">
                    <a:latin typeface="游ゴシック" panose="020B0400000000000000" pitchFamily="50" charset="-128"/>
                    <a:ea typeface="游ゴシック" panose="020B0400000000000000" pitchFamily="50" charset="-128"/>
                    <a:cs typeface="メイリオ" panose="020B0604030504040204" pitchFamily="50" charset="-128"/>
                  </a:rPr>
                  <a:t>6</a:t>
                </a:r>
                <a:endParaRPr lang="ja-JP" altLang="en-US" sz="2400" baseline="30000" dirty="0">
                  <a:latin typeface="游ゴシック" panose="020B0400000000000000" pitchFamily="50" charset="-128"/>
                  <a:ea typeface="游ゴシック" panose="020B0400000000000000" pitchFamily="50" charset="-128"/>
                  <a:cs typeface="メイリオ" panose="020B0604030504040204" pitchFamily="50" charset="-128"/>
                </a:endParaRPr>
              </a:p>
            </p:txBody>
          </p:sp>
        </p:grpSp>
        <p:grpSp>
          <p:nvGrpSpPr>
            <p:cNvPr id="48" name="グループ化 47"/>
            <p:cNvGrpSpPr/>
            <p:nvPr/>
          </p:nvGrpSpPr>
          <p:grpSpPr>
            <a:xfrm>
              <a:off x="6821427" y="3296046"/>
              <a:ext cx="641522" cy="700091"/>
              <a:chOff x="159321" y="2852735"/>
              <a:chExt cx="641522" cy="700091"/>
            </a:xfrm>
          </p:grpSpPr>
          <p:cxnSp>
            <p:nvCxnSpPr>
              <p:cNvPr id="49" name="直線コネクタ 48"/>
              <p:cNvCxnSpPr/>
              <p:nvPr/>
            </p:nvCxnSpPr>
            <p:spPr>
              <a:xfrm flipH="1" flipV="1">
                <a:off x="411736" y="3214688"/>
                <a:ext cx="4762" cy="33813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50" name="テキスト ボックス 49"/>
              <p:cNvSpPr txBox="1"/>
              <p:nvPr/>
            </p:nvSpPr>
            <p:spPr>
              <a:xfrm>
                <a:off x="159321" y="2852735"/>
                <a:ext cx="641522" cy="461665"/>
              </a:xfrm>
              <a:prstGeom prst="rect">
                <a:avLst/>
              </a:prstGeom>
              <a:noFill/>
            </p:spPr>
            <p:txBody>
              <a:bodyPr wrap="none" rtlCol="0">
                <a:spAutoFit/>
              </a:bodyPr>
              <a:lstStyle/>
              <a:p>
                <a:r>
                  <a:rPr lang="en-US" altLang="ja-JP" sz="2400" dirty="0">
                    <a:latin typeface="游ゴシック" panose="020B0400000000000000" pitchFamily="50" charset="-128"/>
                    <a:ea typeface="游ゴシック" panose="020B0400000000000000" pitchFamily="50" charset="-128"/>
                    <a:cs typeface="メイリオ" panose="020B0604030504040204" pitchFamily="50" charset="-128"/>
                  </a:rPr>
                  <a:t>10</a:t>
                </a:r>
                <a:r>
                  <a:rPr lang="en-US" altLang="ja-JP" sz="2400" baseline="30000" dirty="0">
                    <a:latin typeface="游ゴシック" panose="020B0400000000000000" pitchFamily="50" charset="-128"/>
                    <a:ea typeface="游ゴシック" panose="020B0400000000000000" pitchFamily="50" charset="-128"/>
                    <a:cs typeface="メイリオ" panose="020B0604030504040204" pitchFamily="50" charset="-128"/>
                  </a:rPr>
                  <a:t>8</a:t>
                </a:r>
                <a:endParaRPr lang="ja-JP" altLang="en-US" sz="2400" baseline="30000" dirty="0">
                  <a:latin typeface="游ゴシック" panose="020B0400000000000000" pitchFamily="50" charset="-128"/>
                  <a:ea typeface="游ゴシック" panose="020B0400000000000000" pitchFamily="50" charset="-128"/>
                  <a:cs typeface="メイリオ" panose="020B0604030504040204" pitchFamily="50" charset="-128"/>
                </a:endParaRPr>
              </a:p>
            </p:txBody>
          </p:sp>
        </p:grpSp>
        <p:grpSp>
          <p:nvGrpSpPr>
            <p:cNvPr id="51" name="グループ化 50"/>
            <p:cNvGrpSpPr/>
            <p:nvPr/>
          </p:nvGrpSpPr>
          <p:grpSpPr>
            <a:xfrm>
              <a:off x="7910938" y="3296046"/>
              <a:ext cx="755335" cy="700091"/>
              <a:chOff x="159321" y="2852735"/>
              <a:chExt cx="755335" cy="700091"/>
            </a:xfrm>
          </p:grpSpPr>
          <p:cxnSp>
            <p:nvCxnSpPr>
              <p:cNvPr id="52" name="直線コネクタ 51"/>
              <p:cNvCxnSpPr/>
              <p:nvPr/>
            </p:nvCxnSpPr>
            <p:spPr>
              <a:xfrm flipH="1" flipV="1">
                <a:off x="411736" y="3214688"/>
                <a:ext cx="4762" cy="33813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53" name="テキスト ボックス 52"/>
              <p:cNvSpPr txBox="1"/>
              <p:nvPr/>
            </p:nvSpPr>
            <p:spPr>
              <a:xfrm>
                <a:off x="159321" y="2852735"/>
                <a:ext cx="755335" cy="461665"/>
              </a:xfrm>
              <a:prstGeom prst="rect">
                <a:avLst/>
              </a:prstGeom>
              <a:noFill/>
            </p:spPr>
            <p:txBody>
              <a:bodyPr wrap="none" rtlCol="0">
                <a:spAutoFit/>
              </a:bodyPr>
              <a:lstStyle/>
              <a:p>
                <a:r>
                  <a:rPr lang="en-US" altLang="ja-JP" sz="2400" dirty="0">
                    <a:latin typeface="游ゴシック" panose="020B0400000000000000" pitchFamily="50" charset="-128"/>
                    <a:ea typeface="游ゴシック" panose="020B0400000000000000" pitchFamily="50" charset="-128"/>
                    <a:cs typeface="メイリオ" panose="020B0604030504040204" pitchFamily="50" charset="-128"/>
                  </a:rPr>
                  <a:t>10</a:t>
                </a:r>
                <a:r>
                  <a:rPr lang="en-US" altLang="ja-JP" sz="2400" baseline="30000" dirty="0">
                    <a:latin typeface="游ゴシック" panose="020B0400000000000000" pitchFamily="50" charset="-128"/>
                    <a:ea typeface="游ゴシック" panose="020B0400000000000000" pitchFamily="50" charset="-128"/>
                    <a:cs typeface="メイリオ" panose="020B0604030504040204" pitchFamily="50" charset="-128"/>
                  </a:rPr>
                  <a:t>10</a:t>
                </a:r>
                <a:endParaRPr lang="ja-JP" altLang="en-US" sz="2400" baseline="30000" dirty="0">
                  <a:latin typeface="游ゴシック" panose="020B0400000000000000" pitchFamily="50" charset="-128"/>
                  <a:ea typeface="游ゴシック" panose="020B0400000000000000" pitchFamily="50" charset="-128"/>
                  <a:cs typeface="メイリオ" panose="020B0604030504040204" pitchFamily="50" charset="-128"/>
                </a:endParaRPr>
              </a:p>
            </p:txBody>
          </p:sp>
        </p:grpSp>
      </p:grpSp>
      <p:sp>
        <p:nvSpPr>
          <p:cNvPr id="56" name="テキスト ボックス 55"/>
          <p:cNvSpPr txBox="1"/>
          <p:nvPr/>
        </p:nvSpPr>
        <p:spPr>
          <a:xfrm>
            <a:off x="1826684" y="6035660"/>
            <a:ext cx="369332" cy="861774"/>
          </a:xfrm>
          <a:prstGeom prst="rect">
            <a:avLst/>
          </a:prstGeom>
          <a:noFill/>
        </p:spPr>
        <p:txBody>
          <a:bodyPr vert="eaVert" wrap="none" rtlCol="0">
            <a:spAutoFit/>
          </a:bodyPr>
          <a:lstStyle/>
          <a:p>
            <a:r>
              <a:rPr lang="ja-JP" altLang="en-US" sz="1200" dirty="0">
                <a:latin typeface="游ゴシック" panose="020B0400000000000000" pitchFamily="50" charset="-128"/>
                <a:ea typeface="游ゴシック" panose="020B0400000000000000" pitchFamily="50" charset="-128"/>
                <a:cs typeface="メイリオ" panose="020B0604030504040204" pitchFamily="50" charset="-128"/>
              </a:rPr>
              <a:t>曇りの夜空</a:t>
            </a:r>
          </a:p>
        </p:txBody>
      </p:sp>
      <p:sp>
        <p:nvSpPr>
          <p:cNvPr id="57" name="テキスト ボックス 56"/>
          <p:cNvSpPr txBox="1"/>
          <p:nvPr/>
        </p:nvSpPr>
        <p:spPr>
          <a:xfrm>
            <a:off x="2542310" y="6056442"/>
            <a:ext cx="461665" cy="553998"/>
          </a:xfrm>
          <a:prstGeom prst="rect">
            <a:avLst/>
          </a:prstGeom>
          <a:noFill/>
        </p:spPr>
        <p:txBody>
          <a:bodyPr vert="eaVert" wrap="none" rtlCol="0">
            <a:spAutoFit/>
          </a:bodyPr>
          <a:lstStyle/>
          <a:p>
            <a:r>
              <a:rPr lang="ja-JP" altLang="en-US" dirty="0">
                <a:latin typeface="游ゴシック" panose="020B0400000000000000" pitchFamily="50" charset="-128"/>
                <a:ea typeface="游ゴシック" panose="020B0400000000000000" pitchFamily="50" charset="-128"/>
                <a:cs typeface="メイリオ" panose="020B0604030504040204" pitchFamily="50" charset="-128"/>
              </a:rPr>
              <a:t>夜空</a:t>
            </a:r>
          </a:p>
        </p:txBody>
      </p:sp>
      <p:sp>
        <p:nvSpPr>
          <p:cNvPr id="58" name="テキスト ボックス 57"/>
          <p:cNvSpPr txBox="1"/>
          <p:nvPr/>
        </p:nvSpPr>
        <p:spPr>
          <a:xfrm>
            <a:off x="3512129" y="6056442"/>
            <a:ext cx="461665" cy="553998"/>
          </a:xfrm>
          <a:prstGeom prst="rect">
            <a:avLst/>
          </a:prstGeom>
          <a:noFill/>
        </p:spPr>
        <p:txBody>
          <a:bodyPr vert="eaVert" wrap="none" rtlCol="0">
            <a:spAutoFit/>
          </a:bodyPr>
          <a:lstStyle/>
          <a:p>
            <a:r>
              <a:rPr lang="ja-JP" altLang="en-US" dirty="0">
                <a:latin typeface="游ゴシック" panose="020B0400000000000000" pitchFamily="50" charset="-128"/>
                <a:ea typeface="游ゴシック" panose="020B0400000000000000" pitchFamily="50" charset="-128"/>
                <a:cs typeface="メイリオ" panose="020B0604030504040204" pitchFamily="50" charset="-128"/>
              </a:rPr>
              <a:t>月夜</a:t>
            </a:r>
          </a:p>
        </p:txBody>
      </p:sp>
      <p:sp>
        <p:nvSpPr>
          <p:cNvPr id="59" name="テキスト ボックス 58"/>
          <p:cNvSpPr txBox="1"/>
          <p:nvPr/>
        </p:nvSpPr>
        <p:spPr>
          <a:xfrm>
            <a:off x="4662057" y="6056442"/>
            <a:ext cx="461665" cy="553998"/>
          </a:xfrm>
          <a:prstGeom prst="rect">
            <a:avLst/>
          </a:prstGeom>
          <a:noFill/>
        </p:spPr>
        <p:txBody>
          <a:bodyPr vert="eaVert" wrap="none" rtlCol="0">
            <a:spAutoFit/>
          </a:bodyPr>
          <a:lstStyle/>
          <a:p>
            <a:r>
              <a:rPr lang="ja-JP" altLang="en-US" dirty="0">
                <a:latin typeface="游ゴシック" panose="020B0400000000000000" pitchFamily="50" charset="-128"/>
                <a:ea typeface="游ゴシック" panose="020B0400000000000000" pitchFamily="50" charset="-128"/>
                <a:cs typeface="メイリオ" panose="020B0604030504040204" pitchFamily="50" charset="-128"/>
              </a:rPr>
              <a:t>屋内</a:t>
            </a:r>
          </a:p>
        </p:txBody>
      </p:sp>
      <p:sp>
        <p:nvSpPr>
          <p:cNvPr id="60" name="テキスト ボックス 59"/>
          <p:cNvSpPr txBox="1"/>
          <p:nvPr/>
        </p:nvSpPr>
        <p:spPr>
          <a:xfrm>
            <a:off x="5770421" y="6056442"/>
            <a:ext cx="461665" cy="553998"/>
          </a:xfrm>
          <a:prstGeom prst="rect">
            <a:avLst/>
          </a:prstGeom>
          <a:noFill/>
        </p:spPr>
        <p:txBody>
          <a:bodyPr vert="eaVert" wrap="none" rtlCol="0">
            <a:spAutoFit/>
          </a:bodyPr>
          <a:lstStyle/>
          <a:p>
            <a:r>
              <a:rPr lang="ja-JP" altLang="en-US" dirty="0">
                <a:latin typeface="游ゴシック" panose="020B0400000000000000" pitchFamily="50" charset="-128"/>
                <a:ea typeface="游ゴシック" panose="020B0400000000000000" pitchFamily="50" charset="-128"/>
                <a:cs typeface="メイリオ" panose="020B0604030504040204" pitchFamily="50" charset="-128"/>
              </a:rPr>
              <a:t>液晶</a:t>
            </a:r>
          </a:p>
        </p:txBody>
      </p:sp>
      <p:sp>
        <p:nvSpPr>
          <p:cNvPr id="61" name="テキスト ボックス 60"/>
          <p:cNvSpPr txBox="1"/>
          <p:nvPr/>
        </p:nvSpPr>
        <p:spPr>
          <a:xfrm>
            <a:off x="6283039" y="6056442"/>
            <a:ext cx="461665" cy="784830"/>
          </a:xfrm>
          <a:prstGeom prst="rect">
            <a:avLst/>
          </a:prstGeom>
          <a:noFill/>
        </p:spPr>
        <p:txBody>
          <a:bodyPr vert="eaVert" wrap="none" rtlCol="0">
            <a:spAutoFit/>
          </a:bodyPr>
          <a:lstStyle/>
          <a:p>
            <a:r>
              <a:rPr lang="ja-JP" altLang="en-US" dirty="0">
                <a:latin typeface="游ゴシック" panose="020B0400000000000000" pitchFamily="50" charset="-128"/>
                <a:ea typeface="游ゴシック" panose="020B0400000000000000" pitchFamily="50" charset="-128"/>
                <a:cs typeface="メイリオ" panose="020B0604030504040204" pitchFamily="50" charset="-128"/>
              </a:rPr>
              <a:t>蛍光灯</a:t>
            </a:r>
          </a:p>
        </p:txBody>
      </p:sp>
      <p:sp>
        <p:nvSpPr>
          <p:cNvPr id="62" name="テキスト ボックス 61"/>
          <p:cNvSpPr txBox="1"/>
          <p:nvPr/>
        </p:nvSpPr>
        <p:spPr>
          <a:xfrm>
            <a:off x="6864930" y="6056442"/>
            <a:ext cx="461665" cy="784830"/>
          </a:xfrm>
          <a:prstGeom prst="rect">
            <a:avLst/>
          </a:prstGeom>
          <a:noFill/>
        </p:spPr>
        <p:txBody>
          <a:bodyPr vert="eaVert" wrap="none" rtlCol="0">
            <a:spAutoFit/>
          </a:bodyPr>
          <a:lstStyle/>
          <a:p>
            <a:r>
              <a:rPr lang="ja-JP" altLang="en-US" dirty="0">
                <a:latin typeface="游ゴシック" panose="020B0400000000000000" pitchFamily="50" charset="-128"/>
                <a:ea typeface="游ゴシック" panose="020B0400000000000000" pitchFamily="50" charset="-128"/>
                <a:cs typeface="メイリオ" panose="020B0604030504040204" pitchFamily="50" charset="-128"/>
              </a:rPr>
              <a:t>白熱灯</a:t>
            </a:r>
          </a:p>
        </p:txBody>
      </p:sp>
      <p:sp>
        <p:nvSpPr>
          <p:cNvPr id="63" name="テキスト ボックス 62"/>
          <p:cNvSpPr txBox="1"/>
          <p:nvPr/>
        </p:nvSpPr>
        <p:spPr>
          <a:xfrm>
            <a:off x="9247911" y="6056442"/>
            <a:ext cx="461665" cy="784830"/>
          </a:xfrm>
          <a:prstGeom prst="rect">
            <a:avLst/>
          </a:prstGeom>
          <a:noFill/>
        </p:spPr>
        <p:txBody>
          <a:bodyPr vert="eaVert" wrap="none" rtlCol="0">
            <a:spAutoFit/>
          </a:bodyPr>
          <a:lstStyle/>
          <a:p>
            <a:r>
              <a:rPr lang="ja-JP" altLang="en-US" dirty="0">
                <a:latin typeface="游ゴシック" panose="020B0400000000000000" pitchFamily="50" charset="-128"/>
                <a:ea typeface="游ゴシック" panose="020B0400000000000000" pitchFamily="50" charset="-128"/>
                <a:cs typeface="メイリオ" panose="020B0604030504040204" pitchFamily="50" charset="-128"/>
              </a:rPr>
              <a:t>太陽光</a:t>
            </a:r>
          </a:p>
        </p:txBody>
      </p:sp>
      <p:sp>
        <p:nvSpPr>
          <p:cNvPr id="54" name="タイトル 1"/>
          <p:cNvSpPr txBox="1">
            <a:spLocks/>
          </p:cNvSpPr>
          <p:nvPr/>
        </p:nvSpPr>
        <p:spPr>
          <a:xfrm>
            <a:off x="1827099" y="375448"/>
            <a:ext cx="8229600" cy="576064"/>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3600" dirty="0">
                <a:latin typeface="游ゴシック" panose="020B0400000000000000" pitchFamily="50" charset="-128"/>
                <a:ea typeface="游ゴシック" panose="020B0400000000000000" pitchFamily="50" charset="-128"/>
                <a:cs typeface="メイリオ" panose="020B0604030504040204" pitchFamily="50" charset="-128"/>
              </a:rPr>
              <a:t>輝度</a:t>
            </a:r>
            <a:r>
              <a:rPr lang="en-US" altLang="ja-JP" sz="3600" dirty="0">
                <a:latin typeface="游ゴシック" panose="020B0400000000000000" pitchFamily="50" charset="-128"/>
                <a:ea typeface="游ゴシック" panose="020B0400000000000000" pitchFamily="50" charset="-128"/>
                <a:cs typeface="メイリオ" panose="020B0604030504040204" pitchFamily="50" charset="-128"/>
              </a:rPr>
              <a:t>(Luminance) - </a:t>
            </a:r>
            <a:r>
              <a:rPr lang="ja-JP" altLang="en-US" sz="3600" dirty="0">
                <a:latin typeface="游ゴシック" panose="020B0400000000000000" pitchFamily="50" charset="-128"/>
                <a:ea typeface="游ゴシック" panose="020B0400000000000000" pitchFamily="50" charset="-128"/>
                <a:cs typeface="メイリオ" panose="020B0604030504040204" pitchFamily="50" charset="-128"/>
              </a:rPr>
              <a:t>とは</a:t>
            </a:r>
          </a:p>
        </p:txBody>
      </p:sp>
      <p:pic>
        <p:nvPicPr>
          <p:cNvPr id="2" name="Picture 2" descr="C:\Users\takashi\Desktop\photos\Takagiさん送別会\DSC_1493.JPG"/>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1889705" y="1525451"/>
            <a:ext cx="4393334" cy="2909388"/>
          </a:xfrm>
          <a:prstGeom prst="rect">
            <a:avLst/>
          </a:prstGeom>
          <a:noFill/>
          <a:extLst>
            <a:ext uri="{909E8E84-426E-40DD-AFC4-6F175D3DCCD1}">
              <a14:hiddenFill xmlns:a14="http://schemas.microsoft.com/office/drawing/2010/main">
                <a:solidFill>
                  <a:srgbClr val="FFFFFF"/>
                </a:solidFill>
              </a14:hiddenFill>
            </a:ext>
          </a:extLst>
        </p:spPr>
      </p:pic>
      <p:cxnSp>
        <p:nvCxnSpPr>
          <p:cNvPr id="4" name="直線コネクタ 3"/>
          <p:cNvCxnSpPr/>
          <p:nvPr/>
        </p:nvCxnSpPr>
        <p:spPr>
          <a:xfrm flipH="1" flipV="1">
            <a:off x="4313830" y="4251006"/>
            <a:ext cx="562970" cy="1682583"/>
          </a:xfrm>
          <a:prstGeom prst="line">
            <a:avLst/>
          </a:prstGeom>
          <a:ln w="25400">
            <a:solidFill>
              <a:schemeClr val="tx1"/>
            </a:solidFill>
            <a:headEnd type="oval" w="lg" len="lg"/>
            <a:tailEnd type="oval" w="lg" len="lg"/>
          </a:ln>
        </p:spPr>
        <p:style>
          <a:lnRef idx="1">
            <a:schemeClr val="accent1"/>
          </a:lnRef>
          <a:fillRef idx="0">
            <a:schemeClr val="accent1"/>
          </a:fillRef>
          <a:effectRef idx="0">
            <a:schemeClr val="accent1"/>
          </a:effectRef>
          <a:fontRef idx="minor">
            <a:schemeClr val="tx1"/>
          </a:fontRef>
        </p:style>
      </p:cxnSp>
      <p:cxnSp>
        <p:nvCxnSpPr>
          <p:cNvPr id="65" name="直線コネクタ 64"/>
          <p:cNvCxnSpPr/>
          <p:nvPr/>
        </p:nvCxnSpPr>
        <p:spPr>
          <a:xfrm>
            <a:off x="4480561" y="1813560"/>
            <a:ext cx="1997993" cy="4120028"/>
          </a:xfrm>
          <a:prstGeom prst="line">
            <a:avLst/>
          </a:prstGeom>
          <a:ln w="25400">
            <a:solidFill>
              <a:schemeClr val="tx1"/>
            </a:solidFill>
            <a:headEnd type="oval" w="lg" len="lg"/>
            <a:tailEnd type="oval" w="lg" len="lg"/>
          </a:ln>
        </p:spPr>
        <p:style>
          <a:lnRef idx="1">
            <a:schemeClr val="accent1"/>
          </a:lnRef>
          <a:fillRef idx="0">
            <a:schemeClr val="accent1"/>
          </a:fillRef>
          <a:effectRef idx="0">
            <a:schemeClr val="accent1"/>
          </a:effectRef>
          <a:fontRef idx="minor">
            <a:schemeClr val="tx1"/>
          </a:fontRef>
        </p:style>
      </p:cxnSp>
      <p:sp>
        <p:nvSpPr>
          <p:cNvPr id="66" name="テキスト ボックス 65"/>
          <p:cNvSpPr txBox="1"/>
          <p:nvPr/>
        </p:nvSpPr>
        <p:spPr>
          <a:xfrm>
            <a:off x="8656805" y="5030000"/>
            <a:ext cx="1989647" cy="461665"/>
          </a:xfrm>
          <a:prstGeom prst="rect">
            <a:avLst/>
          </a:prstGeom>
          <a:noFill/>
        </p:spPr>
        <p:txBody>
          <a:bodyPr wrap="none" rtlCol="0">
            <a:spAutoFit/>
          </a:bodyPr>
          <a:lstStyle/>
          <a:p>
            <a:pPr algn="r"/>
            <a:r>
              <a:rPr lang="ja-JP" altLang="en-US" sz="2400" dirty="0">
                <a:latin typeface="游ゴシック" panose="020B0400000000000000" pitchFamily="50" charset="-128"/>
                <a:ea typeface="游ゴシック" panose="020B0400000000000000" pitchFamily="50" charset="-128"/>
                <a:cs typeface="メイリオ" panose="020B0604030504040204" pitchFamily="50" charset="-128"/>
              </a:rPr>
              <a:t>輝度 </a:t>
            </a:r>
            <a:r>
              <a:rPr lang="en-US" altLang="ja-JP" sz="2400" dirty="0">
                <a:latin typeface="游ゴシック" panose="020B0400000000000000" pitchFamily="50" charset="-128"/>
                <a:ea typeface="游ゴシック" panose="020B0400000000000000" pitchFamily="50" charset="-128"/>
                <a:cs typeface="メイリオ" panose="020B0604030504040204" pitchFamily="50" charset="-128"/>
              </a:rPr>
              <a:t>[cd/m</a:t>
            </a:r>
            <a:r>
              <a:rPr lang="en-US" altLang="ja-JP" sz="2400" baseline="30000" dirty="0">
                <a:latin typeface="游ゴシック" panose="020B0400000000000000" pitchFamily="50" charset="-128"/>
                <a:ea typeface="游ゴシック" panose="020B0400000000000000" pitchFamily="50" charset="-128"/>
                <a:cs typeface="メイリオ" panose="020B0604030504040204" pitchFamily="50" charset="-128"/>
              </a:rPr>
              <a:t>2</a:t>
            </a:r>
            <a:r>
              <a:rPr lang="en-US" altLang="ja-JP" sz="2400" dirty="0">
                <a:latin typeface="游ゴシック" panose="020B0400000000000000" pitchFamily="50" charset="-128"/>
                <a:ea typeface="游ゴシック" panose="020B0400000000000000" pitchFamily="50" charset="-128"/>
                <a:cs typeface="メイリオ" panose="020B0604030504040204" pitchFamily="50" charset="-128"/>
              </a:rPr>
              <a:t>]</a:t>
            </a:r>
            <a:endParaRPr lang="en-US" altLang="ja-JP" sz="2400" baseline="30000" dirty="0">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67" name="テキスト ボックス 66"/>
          <p:cNvSpPr txBox="1"/>
          <p:nvPr/>
        </p:nvSpPr>
        <p:spPr>
          <a:xfrm>
            <a:off x="6762949" y="1840453"/>
            <a:ext cx="4698722" cy="2462213"/>
          </a:xfrm>
          <a:prstGeom prst="rect">
            <a:avLst/>
          </a:prstGeom>
          <a:noFill/>
        </p:spPr>
        <p:txBody>
          <a:bodyPr wrap="none" rtlCol="0">
            <a:spAutoFit/>
          </a:bodyPr>
          <a:lstStyle/>
          <a:p>
            <a:r>
              <a:rPr lang="ja-JP" altLang="en-US" sz="3200" dirty="0">
                <a:latin typeface="游ゴシック" panose="020B0400000000000000" pitchFamily="50" charset="-128"/>
                <a:ea typeface="游ゴシック" panose="020B0400000000000000" pitchFamily="50" charset="-128"/>
                <a:cs typeface="メイリオ" panose="020B0604030504040204" pitchFamily="50" charset="-128"/>
              </a:rPr>
              <a:t>人の感じる物体の明るさ</a:t>
            </a:r>
            <a:endParaRPr lang="en-US" altLang="ja-JP" sz="3200" dirty="0">
              <a:latin typeface="游ゴシック" panose="020B0400000000000000" pitchFamily="50" charset="-128"/>
              <a:ea typeface="游ゴシック" panose="020B0400000000000000" pitchFamily="50" charset="-128"/>
              <a:cs typeface="メイリオ" panose="020B0604030504040204" pitchFamily="50" charset="-128"/>
            </a:endParaRPr>
          </a:p>
          <a:p>
            <a:endPar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endParaRPr>
          </a:p>
          <a:p>
            <a:r>
              <a:rPr lang="ja-JP" altLang="en-US" sz="2800" dirty="0">
                <a:latin typeface="游ゴシック" panose="020B0400000000000000" pitchFamily="50" charset="-128"/>
                <a:ea typeface="游ゴシック" panose="020B0400000000000000" pitchFamily="50" charset="-128"/>
                <a:cs typeface="メイリオ" panose="020B0604030504040204" pitchFamily="50" charset="-128"/>
              </a:rPr>
              <a:t>ある光源に対して</a:t>
            </a:r>
            <a:endParaRPr lang="en-US" altLang="ja-JP" sz="2800" dirty="0">
              <a:latin typeface="游ゴシック" panose="020B0400000000000000" pitchFamily="50" charset="-128"/>
              <a:ea typeface="游ゴシック" panose="020B0400000000000000" pitchFamily="50" charset="-128"/>
              <a:cs typeface="メイリオ" panose="020B0604030504040204" pitchFamily="50" charset="-128"/>
            </a:endParaRPr>
          </a:p>
          <a:p>
            <a:r>
              <a:rPr lang="en-US" altLang="ja-JP" sz="2800" dirty="0">
                <a:latin typeface="游ゴシック" panose="020B0400000000000000" pitchFamily="50" charset="-128"/>
                <a:ea typeface="游ゴシック" panose="020B0400000000000000" pitchFamily="50" charset="-128"/>
                <a:cs typeface="メイリオ" panose="020B0604030504040204" pitchFamily="50" charset="-128"/>
              </a:rPr>
              <a:t>- </a:t>
            </a:r>
            <a:r>
              <a:rPr lang="ja-JP" altLang="en-US" sz="2800" dirty="0">
                <a:latin typeface="游ゴシック" panose="020B0400000000000000" pitchFamily="50" charset="-128"/>
                <a:ea typeface="游ゴシック" panose="020B0400000000000000" pitchFamily="50" charset="-128"/>
                <a:cs typeface="メイリオ" panose="020B0604030504040204" pitchFamily="50" charset="-128"/>
              </a:rPr>
              <a:t>単位方位角あたり</a:t>
            </a:r>
            <a:endParaRPr lang="en-US" altLang="ja-JP" sz="2800" dirty="0">
              <a:latin typeface="游ゴシック" panose="020B0400000000000000" pitchFamily="50" charset="-128"/>
              <a:ea typeface="游ゴシック" panose="020B0400000000000000" pitchFamily="50" charset="-128"/>
              <a:cs typeface="メイリオ" panose="020B0604030504040204" pitchFamily="50" charset="-128"/>
            </a:endParaRPr>
          </a:p>
          <a:p>
            <a:r>
              <a:rPr lang="en-US" altLang="ja-JP" sz="2800" dirty="0">
                <a:latin typeface="游ゴシック" panose="020B0400000000000000" pitchFamily="50" charset="-128"/>
                <a:ea typeface="游ゴシック" panose="020B0400000000000000" pitchFamily="50" charset="-128"/>
                <a:cs typeface="メイリオ" panose="020B0604030504040204" pitchFamily="50" charset="-128"/>
              </a:rPr>
              <a:t>- </a:t>
            </a:r>
            <a:r>
              <a:rPr lang="ja-JP" altLang="en-US" sz="2800" dirty="0">
                <a:latin typeface="游ゴシック" panose="020B0400000000000000" pitchFamily="50" charset="-128"/>
                <a:ea typeface="游ゴシック" panose="020B0400000000000000" pitchFamily="50" charset="-128"/>
                <a:cs typeface="メイリオ" panose="020B0604030504040204" pitchFamily="50" charset="-128"/>
              </a:rPr>
              <a:t>見かけの単位面積あたり</a:t>
            </a:r>
            <a:endParaRPr lang="en-US" altLang="ja-JP" sz="2800" dirty="0">
              <a:latin typeface="游ゴシック" panose="020B0400000000000000" pitchFamily="50" charset="-128"/>
              <a:ea typeface="游ゴシック" panose="020B0400000000000000" pitchFamily="50" charset="-128"/>
              <a:cs typeface="メイリオ" panose="020B0604030504040204" pitchFamily="50" charset="-128"/>
            </a:endParaRPr>
          </a:p>
          <a:p>
            <a:r>
              <a:rPr lang="en-US" altLang="ja-JP" sz="2800" dirty="0">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2800" dirty="0">
                <a:latin typeface="游ゴシック" panose="020B0400000000000000" pitchFamily="50" charset="-128"/>
                <a:ea typeface="游ゴシック" panose="020B0400000000000000" pitchFamily="50" charset="-128"/>
                <a:cs typeface="メイリオ" panose="020B0604030504040204" pitchFamily="50" charset="-128"/>
              </a:rPr>
              <a:t>人の感じる</a:t>
            </a:r>
            <a:r>
              <a:rPr lang="en-US" altLang="ja-JP" sz="2800" dirty="0">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2800" dirty="0">
                <a:latin typeface="游ゴシック" panose="020B0400000000000000" pitchFamily="50" charset="-128"/>
                <a:ea typeface="游ゴシック" panose="020B0400000000000000" pitchFamily="50" charset="-128"/>
                <a:cs typeface="メイリオ" panose="020B0604030504040204" pitchFamily="50" charset="-128"/>
              </a:rPr>
              <a:t>明るさ</a:t>
            </a:r>
            <a:endParaRPr lang="en-US" altLang="ja-JP" sz="2800" dirty="0">
              <a:latin typeface="游ゴシック" panose="020B0400000000000000" pitchFamily="50" charset="-128"/>
              <a:ea typeface="游ゴシック" panose="020B0400000000000000" pitchFamily="50" charset="-128"/>
              <a:cs typeface="メイリオ" panose="020B0604030504040204" pitchFamily="50" charset="-128"/>
            </a:endParaRPr>
          </a:p>
        </p:txBody>
      </p:sp>
    </p:spTree>
    <p:extLst>
      <p:ext uri="{BB962C8B-B14F-4D97-AF65-F5344CB8AC3E}">
        <p14:creationId xmlns:p14="http://schemas.microsoft.com/office/powerpoint/2010/main" val="2486902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グループ化 1"/>
          <p:cNvGrpSpPr/>
          <p:nvPr/>
        </p:nvGrpSpPr>
        <p:grpSpPr>
          <a:xfrm>
            <a:off x="381000" y="5030000"/>
            <a:ext cx="11811000" cy="1867434"/>
            <a:chOff x="1752594" y="5030000"/>
            <a:chExt cx="8893858" cy="1867434"/>
          </a:xfrm>
        </p:grpSpPr>
        <p:sp>
          <p:nvSpPr>
            <p:cNvPr id="22" name="テキスト ボックス 21"/>
            <p:cNvSpPr txBox="1"/>
            <p:nvPr/>
          </p:nvSpPr>
          <p:spPr>
            <a:xfrm>
              <a:off x="9148218" y="5030000"/>
              <a:ext cx="1498234" cy="461665"/>
            </a:xfrm>
            <a:prstGeom prst="rect">
              <a:avLst/>
            </a:prstGeom>
            <a:noFill/>
          </p:spPr>
          <p:txBody>
            <a:bodyPr wrap="none" rtlCol="0">
              <a:spAutoFit/>
            </a:bodyPr>
            <a:lstStyle/>
            <a:p>
              <a:pPr algn="r"/>
              <a:r>
                <a:rPr lang="ja-JP" altLang="en-US" sz="2400" dirty="0">
                  <a:latin typeface="游ゴシック" panose="020B0400000000000000" pitchFamily="50" charset="-128"/>
                  <a:ea typeface="游ゴシック" panose="020B0400000000000000" pitchFamily="50" charset="-128"/>
                  <a:cs typeface="メイリオ" panose="020B0604030504040204" pitchFamily="50" charset="-128"/>
                </a:rPr>
                <a:t>輝度 </a:t>
              </a:r>
              <a:r>
                <a:rPr lang="en-US" altLang="ja-JP" sz="2400" dirty="0">
                  <a:latin typeface="游ゴシック" panose="020B0400000000000000" pitchFamily="50" charset="-128"/>
                  <a:ea typeface="游ゴシック" panose="020B0400000000000000" pitchFamily="50" charset="-128"/>
                  <a:cs typeface="メイリオ" panose="020B0604030504040204" pitchFamily="50" charset="-128"/>
                </a:rPr>
                <a:t>[cd/m</a:t>
              </a:r>
              <a:r>
                <a:rPr lang="en-US" altLang="ja-JP" sz="2400" baseline="30000" dirty="0">
                  <a:latin typeface="游ゴシック" panose="020B0400000000000000" pitchFamily="50" charset="-128"/>
                  <a:ea typeface="游ゴシック" panose="020B0400000000000000" pitchFamily="50" charset="-128"/>
                  <a:cs typeface="メイリオ" panose="020B0604030504040204" pitchFamily="50" charset="-128"/>
                </a:rPr>
                <a:t>2</a:t>
              </a:r>
              <a:r>
                <a:rPr lang="en-US" altLang="ja-JP" sz="2400" dirty="0">
                  <a:latin typeface="游ゴシック" panose="020B0400000000000000" pitchFamily="50" charset="-128"/>
                  <a:ea typeface="游ゴシック" panose="020B0400000000000000" pitchFamily="50" charset="-128"/>
                  <a:cs typeface="メイリオ" panose="020B0604030504040204" pitchFamily="50" charset="-128"/>
                </a:rPr>
                <a:t>]</a:t>
              </a:r>
              <a:endParaRPr lang="en-US" altLang="ja-JP" sz="2400" baseline="30000" dirty="0">
                <a:latin typeface="游ゴシック" panose="020B0400000000000000" pitchFamily="50" charset="-128"/>
                <a:ea typeface="游ゴシック" panose="020B0400000000000000" pitchFamily="50" charset="-128"/>
                <a:cs typeface="メイリオ" panose="020B0604030504040204" pitchFamily="50" charset="-128"/>
              </a:endParaRPr>
            </a:p>
          </p:txBody>
        </p:sp>
        <p:grpSp>
          <p:nvGrpSpPr>
            <p:cNvPr id="73" name="グループ化 72"/>
            <p:cNvGrpSpPr/>
            <p:nvPr/>
          </p:nvGrpSpPr>
          <p:grpSpPr>
            <a:xfrm>
              <a:off x="1752594" y="5376268"/>
              <a:ext cx="8613204" cy="785815"/>
              <a:chOff x="159321" y="3296046"/>
              <a:chExt cx="8613204" cy="785815"/>
            </a:xfrm>
          </p:grpSpPr>
          <p:sp>
            <p:nvSpPr>
              <p:cNvPr id="21" name="右矢印 20"/>
              <p:cNvSpPr/>
              <p:nvPr/>
            </p:nvSpPr>
            <p:spPr>
              <a:xfrm>
                <a:off x="285750" y="3672286"/>
                <a:ext cx="8486775" cy="409575"/>
              </a:xfrm>
              <a:prstGeom prst="rightArrow">
                <a:avLst>
                  <a:gd name="adj1" fmla="val 50000"/>
                  <a:gd name="adj2" fmla="val 89535"/>
                </a:avLst>
              </a:prstGeom>
              <a:gradFill>
                <a:gsLst>
                  <a:gs pos="99167">
                    <a:srgbClr val="FF0000"/>
                  </a:gs>
                  <a:gs pos="49000">
                    <a:srgbClr val="FFC000"/>
                  </a:gs>
                  <a:gs pos="0">
                    <a:schemeClr val="tx1"/>
                  </a:gs>
                </a:gsLst>
                <a:lin ang="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cs typeface="メイリオ" panose="020B0604030504040204" pitchFamily="50" charset="-128"/>
                </a:endParaRPr>
              </a:p>
            </p:txBody>
          </p:sp>
          <p:grpSp>
            <p:nvGrpSpPr>
              <p:cNvPr id="47" name="グループ化 46"/>
              <p:cNvGrpSpPr/>
              <p:nvPr/>
            </p:nvGrpSpPr>
            <p:grpSpPr>
              <a:xfrm>
                <a:off x="4642403" y="3296046"/>
                <a:ext cx="483075" cy="700091"/>
                <a:chOff x="4276736" y="2852735"/>
                <a:chExt cx="483075" cy="700091"/>
              </a:xfrm>
            </p:grpSpPr>
            <p:cxnSp>
              <p:nvCxnSpPr>
                <p:cNvPr id="24" name="直線コネクタ 23"/>
                <p:cNvCxnSpPr/>
                <p:nvPr/>
              </p:nvCxnSpPr>
              <p:spPr>
                <a:xfrm flipH="1" flipV="1">
                  <a:off x="4519613" y="3214688"/>
                  <a:ext cx="4762" cy="33813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テキスト ボックス 25"/>
                <p:cNvSpPr txBox="1"/>
                <p:nvPr/>
              </p:nvSpPr>
              <p:spPr>
                <a:xfrm>
                  <a:off x="4276736" y="2852735"/>
                  <a:ext cx="483075" cy="461665"/>
                </a:xfrm>
                <a:prstGeom prst="rect">
                  <a:avLst/>
                </a:prstGeom>
                <a:noFill/>
              </p:spPr>
              <p:txBody>
                <a:bodyPr wrap="none" rtlCol="0">
                  <a:spAutoFit/>
                </a:bodyPr>
                <a:lstStyle/>
                <a:p>
                  <a:r>
                    <a:rPr lang="en-US" altLang="ja-JP" sz="2400" dirty="0">
                      <a:latin typeface="游ゴシック" panose="020B0400000000000000" pitchFamily="50" charset="-128"/>
                      <a:ea typeface="游ゴシック" panose="020B0400000000000000" pitchFamily="50" charset="-128"/>
                      <a:cs typeface="メイリオ" panose="020B0604030504040204" pitchFamily="50" charset="-128"/>
                    </a:rPr>
                    <a:t>10</a:t>
                  </a:r>
                  <a:r>
                    <a:rPr lang="en-US" altLang="ja-JP" sz="2400" baseline="30000" dirty="0">
                      <a:latin typeface="游ゴシック" panose="020B0400000000000000" pitchFamily="50" charset="-128"/>
                      <a:ea typeface="游ゴシック" panose="020B0400000000000000" pitchFamily="50" charset="-128"/>
                      <a:cs typeface="メイリオ" panose="020B0604030504040204" pitchFamily="50" charset="-128"/>
                    </a:rPr>
                    <a:t>4</a:t>
                  </a:r>
                  <a:endParaRPr lang="ja-JP" altLang="en-US" sz="2400" baseline="30000" dirty="0">
                    <a:latin typeface="游ゴシック" panose="020B0400000000000000" pitchFamily="50" charset="-128"/>
                    <a:ea typeface="游ゴシック" panose="020B0400000000000000" pitchFamily="50" charset="-128"/>
                    <a:cs typeface="メイリオ" panose="020B0604030504040204" pitchFamily="50" charset="-128"/>
                  </a:endParaRPr>
                </a:p>
              </p:txBody>
            </p:sp>
          </p:grpSp>
          <p:grpSp>
            <p:nvGrpSpPr>
              <p:cNvPr id="34" name="グループ化 33"/>
              <p:cNvGrpSpPr/>
              <p:nvPr/>
            </p:nvGrpSpPr>
            <p:grpSpPr>
              <a:xfrm>
                <a:off x="159321" y="3296046"/>
                <a:ext cx="550672" cy="700091"/>
                <a:chOff x="159321" y="2852735"/>
                <a:chExt cx="550672" cy="700091"/>
              </a:xfrm>
            </p:grpSpPr>
            <p:cxnSp>
              <p:nvCxnSpPr>
                <p:cNvPr id="30" name="直線コネクタ 29"/>
                <p:cNvCxnSpPr/>
                <p:nvPr/>
              </p:nvCxnSpPr>
              <p:spPr>
                <a:xfrm flipH="1" flipV="1">
                  <a:off x="411736" y="3214688"/>
                  <a:ext cx="4762" cy="33813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テキスト ボックス 30"/>
                <p:cNvSpPr txBox="1"/>
                <p:nvPr/>
              </p:nvSpPr>
              <p:spPr>
                <a:xfrm>
                  <a:off x="159321" y="2852735"/>
                  <a:ext cx="550672" cy="461665"/>
                </a:xfrm>
                <a:prstGeom prst="rect">
                  <a:avLst/>
                </a:prstGeom>
                <a:noFill/>
              </p:spPr>
              <p:txBody>
                <a:bodyPr wrap="none" rtlCol="0">
                  <a:spAutoFit/>
                </a:bodyPr>
                <a:lstStyle/>
                <a:p>
                  <a:r>
                    <a:rPr lang="en-US" altLang="ja-JP" sz="2400" dirty="0">
                      <a:latin typeface="游ゴシック" panose="020B0400000000000000" pitchFamily="50" charset="-128"/>
                      <a:ea typeface="游ゴシック" panose="020B0400000000000000" pitchFamily="50" charset="-128"/>
                      <a:cs typeface="メイリオ" panose="020B0604030504040204" pitchFamily="50" charset="-128"/>
                    </a:rPr>
                    <a:t>10</a:t>
                  </a:r>
                  <a:r>
                    <a:rPr lang="en-US" altLang="ja-JP" sz="2400" baseline="30000" dirty="0">
                      <a:latin typeface="游ゴシック" panose="020B0400000000000000" pitchFamily="50" charset="-128"/>
                      <a:ea typeface="游ゴシック" panose="020B0400000000000000" pitchFamily="50" charset="-128"/>
                      <a:cs typeface="メイリオ" panose="020B0604030504040204" pitchFamily="50" charset="-128"/>
                    </a:rPr>
                    <a:t>-4</a:t>
                  </a:r>
                  <a:endParaRPr lang="ja-JP" altLang="en-US" sz="2400" baseline="30000" dirty="0">
                    <a:latin typeface="游ゴシック" panose="020B0400000000000000" pitchFamily="50" charset="-128"/>
                    <a:ea typeface="游ゴシック" panose="020B0400000000000000" pitchFamily="50" charset="-128"/>
                    <a:cs typeface="メイリオ" panose="020B0604030504040204" pitchFamily="50" charset="-128"/>
                  </a:endParaRPr>
                </a:p>
              </p:txBody>
            </p:sp>
          </p:grpSp>
          <p:grpSp>
            <p:nvGrpSpPr>
              <p:cNvPr id="35" name="グループ化 34"/>
              <p:cNvGrpSpPr/>
              <p:nvPr/>
            </p:nvGrpSpPr>
            <p:grpSpPr>
              <a:xfrm>
                <a:off x="1311350" y="3296046"/>
                <a:ext cx="550672" cy="700091"/>
                <a:chOff x="159321" y="2852735"/>
                <a:chExt cx="550672" cy="700091"/>
              </a:xfrm>
            </p:grpSpPr>
            <p:cxnSp>
              <p:nvCxnSpPr>
                <p:cNvPr id="36" name="直線コネクタ 35"/>
                <p:cNvCxnSpPr/>
                <p:nvPr/>
              </p:nvCxnSpPr>
              <p:spPr>
                <a:xfrm flipH="1" flipV="1">
                  <a:off x="411736" y="3214688"/>
                  <a:ext cx="4762" cy="33813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テキスト ボックス 36"/>
                <p:cNvSpPr txBox="1"/>
                <p:nvPr/>
              </p:nvSpPr>
              <p:spPr>
                <a:xfrm>
                  <a:off x="159321" y="2852735"/>
                  <a:ext cx="550672" cy="461665"/>
                </a:xfrm>
                <a:prstGeom prst="rect">
                  <a:avLst/>
                </a:prstGeom>
                <a:noFill/>
              </p:spPr>
              <p:txBody>
                <a:bodyPr wrap="none" rtlCol="0">
                  <a:spAutoFit/>
                </a:bodyPr>
                <a:lstStyle/>
                <a:p>
                  <a:r>
                    <a:rPr lang="en-US" altLang="ja-JP" sz="2400" dirty="0">
                      <a:latin typeface="游ゴシック" panose="020B0400000000000000" pitchFamily="50" charset="-128"/>
                      <a:ea typeface="游ゴシック" panose="020B0400000000000000" pitchFamily="50" charset="-128"/>
                      <a:cs typeface="メイリオ" panose="020B0604030504040204" pitchFamily="50" charset="-128"/>
                    </a:rPr>
                    <a:t>10</a:t>
                  </a:r>
                  <a:r>
                    <a:rPr lang="en-US" altLang="ja-JP" sz="2400" baseline="30000" dirty="0">
                      <a:latin typeface="游ゴシック" panose="020B0400000000000000" pitchFamily="50" charset="-128"/>
                      <a:ea typeface="游ゴシック" panose="020B0400000000000000" pitchFamily="50" charset="-128"/>
                      <a:cs typeface="メイリオ" panose="020B0604030504040204" pitchFamily="50" charset="-128"/>
                    </a:rPr>
                    <a:t>-2</a:t>
                  </a:r>
                  <a:endParaRPr lang="ja-JP" altLang="en-US" sz="2400" baseline="30000" dirty="0">
                    <a:latin typeface="游ゴシック" panose="020B0400000000000000" pitchFamily="50" charset="-128"/>
                    <a:ea typeface="游ゴシック" panose="020B0400000000000000" pitchFamily="50" charset="-128"/>
                    <a:cs typeface="メイリオ" panose="020B0604030504040204" pitchFamily="50" charset="-128"/>
                  </a:endParaRPr>
                </a:p>
              </p:txBody>
            </p:sp>
          </p:grpSp>
          <p:grpSp>
            <p:nvGrpSpPr>
              <p:cNvPr id="38" name="グループ化 37"/>
              <p:cNvGrpSpPr/>
              <p:nvPr/>
            </p:nvGrpSpPr>
            <p:grpSpPr>
              <a:xfrm>
                <a:off x="2463379" y="3296046"/>
                <a:ext cx="483075" cy="700091"/>
                <a:chOff x="159321" y="2852735"/>
                <a:chExt cx="483075" cy="700091"/>
              </a:xfrm>
            </p:grpSpPr>
            <p:cxnSp>
              <p:nvCxnSpPr>
                <p:cNvPr id="39" name="直線コネクタ 38"/>
                <p:cNvCxnSpPr/>
                <p:nvPr/>
              </p:nvCxnSpPr>
              <p:spPr>
                <a:xfrm flipH="1" flipV="1">
                  <a:off x="411736" y="3214688"/>
                  <a:ext cx="4762" cy="33813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テキスト ボックス 39"/>
                <p:cNvSpPr txBox="1"/>
                <p:nvPr/>
              </p:nvSpPr>
              <p:spPr>
                <a:xfrm>
                  <a:off x="159321" y="2852735"/>
                  <a:ext cx="483075" cy="461665"/>
                </a:xfrm>
                <a:prstGeom prst="rect">
                  <a:avLst/>
                </a:prstGeom>
                <a:noFill/>
              </p:spPr>
              <p:txBody>
                <a:bodyPr wrap="none" rtlCol="0">
                  <a:spAutoFit/>
                </a:bodyPr>
                <a:lstStyle/>
                <a:p>
                  <a:r>
                    <a:rPr lang="en-US" altLang="ja-JP" sz="2400" dirty="0">
                      <a:latin typeface="游ゴシック" panose="020B0400000000000000" pitchFamily="50" charset="-128"/>
                      <a:ea typeface="游ゴシック" panose="020B0400000000000000" pitchFamily="50" charset="-128"/>
                      <a:cs typeface="メイリオ" panose="020B0604030504040204" pitchFamily="50" charset="-128"/>
                    </a:rPr>
                    <a:t>10</a:t>
                  </a:r>
                  <a:r>
                    <a:rPr lang="en-US" altLang="ja-JP" sz="2400" baseline="30000" dirty="0">
                      <a:latin typeface="游ゴシック" panose="020B0400000000000000" pitchFamily="50" charset="-128"/>
                      <a:ea typeface="游ゴシック" panose="020B0400000000000000" pitchFamily="50" charset="-128"/>
                      <a:cs typeface="メイリオ" panose="020B0604030504040204" pitchFamily="50" charset="-128"/>
                    </a:rPr>
                    <a:t>0</a:t>
                  </a:r>
                  <a:endParaRPr lang="ja-JP" altLang="en-US" sz="2400" baseline="30000" dirty="0">
                    <a:latin typeface="游ゴシック" panose="020B0400000000000000" pitchFamily="50" charset="-128"/>
                    <a:ea typeface="游ゴシック" panose="020B0400000000000000" pitchFamily="50" charset="-128"/>
                    <a:cs typeface="メイリオ" panose="020B0604030504040204" pitchFamily="50" charset="-128"/>
                  </a:endParaRPr>
                </a:p>
              </p:txBody>
            </p:sp>
          </p:grpSp>
          <p:grpSp>
            <p:nvGrpSpPr>
              <p:cNvPr id="41" name="グループ化 40"/>
              <p:cNvGrpSpPr/>
              <p:nvPr/>
            </p:nvGrpSpPr>
            <p:grpSpPr>
              <a:xfrm>
                <a:off x="3552891" y="3296046"/>
                <a:ext cx="483075" cy="700091"/>
                <a:chOff x="159321" y="2852735"/>
                <a:chExt cx="483075" cy="700091"/>
              </a:xfrm>
            </p:grpSpPr>
            <p:cxnSp>
              <p:nvCxnSpPr>
                <p:cNvPr id="42" name="直線コネクタ 41"/>
                <p:cNvCxnSpPr/>
                <p:nvPr/>
              </p:nvCxnSpPr>
              <p:spPr>
                <a:xfrm flipH="1" flipV="1">
                  <a:off x="411736" y="3214688"/>
                  <a:ext cx="4762" cy="33813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テキスト ボックス 42"/>
                <p:cNvSpPr txBox="1"/>
                <p:nvPr/>
              </p:nvSpPr>
              <p:spPr>
                <a:xfrm>
                  <a:off x="159321" y="2852735"/>
                  <a:ext cx="483075" cy="461665"/>
                </a:xfrm>
                <a:prstGeom prst="rect">
                  <a:avLst/>
                </a:prstGeom>
                <a:noFill/>
              </p:spPr>
              <p:txBody>
                <a:bodyPr wrap="none" rtlCol="0">
                  <a:spAutoFit/>
                </a:bodyPr>
                <a:lstStyle/>
                <a:p>
                  <a:r>
                    <a:rPr lang="en-US" altLang="ja-JP" sz="2400" dirty="0">
                      <a:latin typeface="游ゴシック" panose="020B0400000000000000" pitchFamily="50" charset="-128"/>
                      <a:ea typeface="游ゴシック" panose="020B0400000000000000" pitchFamily="50" charset="-128"/>
                      <a:cs typeface="メイリオ" panose="020B0604030504040204" pitchFamily="50" charset="-128"/>
                    </a:rPr>
                    <a:t>10</a:t>
                  </a:r>
                  <a:r>
                    <a:rPr lang="en-US" altLang="ja-JP" sz="2400" baseline="30000" dirty="0">
                      <a:latin typeface="游ゴシック" panose="020B0400000000000000" pitchFamily="50" charset="-128"/>
                      <a:ea typeface="游ゴシック" panose="020B0400000000000000" pitchFamily="50" charset="-128"/>
                      <a:cs typeface="メイリオ" panose="020B0604030504040204" pitchFamily="50" charset="-128"/>
                    </a:rPr>
                    <a:t>2</a:t>
                  </a:r>
                  <a:endParaRPr lang="ja-JP" altLang="en-US" sz="2400" baseline="30000" dirty="0">
                    <a:latin typeface="游ゴシック" panose="020B0400000000000000" pitchFamily="50" charset="-128"/>
                    <a:ea typeface="游ゴシック" panose="020B0400000000000000" pitchFamily="50" charset="-128"/>
                    <a:cs typeface="メイリオ" panose="020B0604030504040204" pitchFamily="50" charset="-128"/>
                  </a:endParaRPr>
                </a:p>
              </p:txBody>
            </p:sp>
          </p:grpSp>
          <p:grpSp>
            <p:nvGrpSpPr>
              <p:cNvPr id="44" name="グループ化 43"/>
              <p:cNvGrpSpPr/>
              <p:nvPr/>
            </p:nvGrpSpPr>
            <p:grpSpPr>
              <a:xfrm>
                <a:off x="5731915" y="3296046"/>
                <a:ext cx="483075" cy="700091"/>
                <a:chOff x="159321" y="2852735"/>
                <a:chExt cx="483075" cy="700091"/>
              </a:xfrm>
            </p:grpSpPr>
            <p:cxnSp>
              <p:nvCxnSpPr>
                <p:cNvPr id="45" name="直線コネクタ 44"/>
                <p:cNvCxnSpPr/>
                <p:nvPr/>
              </p:nvCxnSpPr>
              <p:spPr>
                <a:xfrm flipH="1" flipV="1">
                  <a:off x="411736" y="3214688"/>
                  <a:ext cx="4762" cy="33813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6" name="テキスト ボックス 45"/>
                <p:cNvSpPr txBox="1"/>
                <p:nvPr/>
              </p:nvSpPr>
              <p:spPr>
                <a:xfrm>
                  <a:off x="159321" y="2852735"/>
                  <a:ext cx="483075" cy="461665"/>
                </a:xfrm>
                <a:prstGeom prst="rect">
                  <a:avLst/>
                </a:prstGeom>
                <a:noFill/>
              </p:spPr>
              <p:txBody>
                <a:bodyPr wrap="none" rtlCol="0">
                  <a:spAutoFit/>
                </a:bodyPr>
                <a:lstStyle/>
                <a:p>
                  <a:r>
                    <a:rPr lang="en-US" altLang="ja-JP" sz="2400" dirty="0">
                      <a:latin typeface="游ゴシック" panose="020B0400000000000000" pitchFamily="50" charset="-128"/>
                      <a:ea typeface="游ゴシック" panose="020B0400000000000000" pitchFamily="50" charset="-128"/>
                      <a:cs typeface="メイリオ" panose="020B0604030504040204" pitchFamily="50" charset="-128"/>
                    </a:rPr>
                    <a:t>10</a:t>
                  </a:r>
                  <a:r>
                    <a:rPr lang="en-US" altLang="ja-JP" sz="2400" baseline="30000" dirty="0">
                      <a:latin typeface="游ゴシック" panose="020B0400000000000000" pitchFamily="50" charset="-128"/>
                      <a:ea typeface="游ゴシック" panose="020B0400000000000000" pitchFamily="50" charset="-128"/>
                      <a:cs typeface="メイリオ" panose="020B0604030504040204" pitchFamily="50" charset="-128"/>
                    </a:rPr>
                    <a:t>6</a:t>
                  </a:r>
                  <a:endParaRPr lang="ja-JP" altLang="en-US" sz="2400" baseline="30000" dirty="0">
                    <a:latin typeface="游ゴシック" panose="020B0400000000000000" pitchFamily="50" charset="-128"/>
                    <a:ea typeface="游ゴシック" panose="020B0400000000000000" pitchFamily="50" charset="-128"/>
                    <a:cs typeface="メイリオ" panose="020B0604030504040204" pitchFamily="50" charset="-128"/>
                  </a:endParaRPr>
                </a:p>
              </p:txBody>
            </p:sp>
          </p:grpSp>
          <p:grpSp>
            <p:nvGrpSpPr>
              <p:cNvPr id="48" name="グループ化 47"/>
              <p:cNvGrpSpPr/>
              <p:nvPr/>
            </p:nvGrpSpPr>
            <p:grpSpPr>
              <a:xfrm>
                <a:off x="6821427" y="3296046"/>
                <a:ext cx="483075" cy="700091"/>
                <a:chOff x="159321" y="2852735"/>
                <a:chExt cx="483075" cy="700091"/>
              </a:xfrm>
            </p:grpSpPr>
            <p:cxnSp>
              <p:nvCxnSpPr>
                <p:cNvPr id="49" name="直線コネクタ 48"/>
                <p:cNvCxnSpPr/>
                <p:nvPr/>
              </p:nvCxnSpPr>
              <p:spPr>
                <a:xfrm flipH="1" flipV="1">
                  <a:off x="411736" y="3214688"/>
                  <a:ext cx="4762" cy="33813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50" name="テキスト ボックス 49"/>
                <p:cNvSpPr txBox="1"/>
                <p:nvPr/>
              </p:nvSpPr>
              <p:spPr>
                <a:xfrm>
                  <a:off x="159321" y="2852735"/>
                  <a:ext cx="483075" cy="461665"/>
                </a:xfrm>
                <a:prstGeom prst="rect">
                  <a:avLst/>
                </a:prstGeom>
                <a:noFill/>
              </p:spPr>
              <p:txBody>
                <a:bodyPr wrap="none" rtlCol="0">
                  <a:spAutoFit/>
                </a:bodyPr>
                <a:lstStyle/>
                <a:p>
                  <a:r>
                    <a:rPr lang="en-US" altLang="ja-JP" sz="2400" dirty="0">
                      <a:latin typeface="游ゴシック" panose="020B0400000000000000" pitchFamily="50" charset="-128"/>
                      <a:ea typeface="游ゴシック" panose="020B0400000000000000" pitchFamily="50" charset="-128"/>
                      <a:cs typeface="メイリオ" panose="020B0604030504040204" pitchFamily="50" charset="-128"/>
                    </a:rPr>
                    <a:t>10</a:t>
                  </a:r>
                  <a:r>
                    <a:rPr lang="en-US" altLang="ja-JP" sz="2400" baseline="30000" dirty="0">
                      <a:latin typeface="游ゴシック" panose="020B0400000000000000" pitchFamily="50" charset="-128"/>
                      <a:ea typeface="游ゴシック" panose="020B0400000000000000" pitchFamily="50" charset="-128"/>
                      <a:cs typeface="メイリオ" panose="020B0604030504040204" pitchFamily="50" charset="-128"/>
                    </a:rPr>
                    <a:t>8</a:t>
                  </a:r>
                  <a:endParaRPr lang="ja-JP" altLang="en-US" sz="2400" baseline="30000" dirty="0">
                    <a:latin typeface="游ゴシック" panose="020B0400000000000000" pitchFamily="50" charset="-128"/>
                    <a:ea typeface="游ゴシック" panose="020B0400000000000000" pitchFamily="50" charset="-128"/>
                    <a:cs typeface="メイリオ" panose="020B0604030504040204" pitchFamily="50" charset="-128"/>
                  </a:endParaRPr>
                </a:p>
              </p:txBody>
            </p:sp>
          </p:grpSp>
          <p:grpSp>
            <p:nvGrpSpPr>
              <p:cNvPr id="51" name="グループ化 50"/>
              <p:cNvGrpSpPr/>
              <p:nvPr/>
            </p:nvGrpSpPr>
            <p:grpSpPr>
              <a:xfrm>
                <a:off x="7910938" y="3296046"/>
                <a:ext cx="568778" cy="700091"/>
                <a:chOff x="159321" y="2852735"/>
                <a:chExt cx="568778" cy="700091"/>
              </a:xfrm>
            </p:grpSpPr>
            <p:cxnSp>
              <p:nvCxnSpPr>
                <p:cNvPr id="52" name="直線コネクタ 51"/>
                <p:cNvCxnSpPr/>
                <p:nvPr/>
              </p:nvCxnSpPr>
              <p:spPr>
                <a:xfrm flipH="1" flipV="1">
                  <a:off x="411736" y="3214688"/>
                  <a:ext cx="4762" cy="33813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53" name="テキスト ボックス 52"/>
                <p:cNvSpPr txBox="1"/>
                <p:nvPr/>
              </p:nvSpPr>
              <p:spPr>
                <a:xfrm>
                  <a:off x="159321" y="2852735"/>
                  <a:ext cx="568778" cy="461665"/>
                </a:xfrm>
                <a:prstGeom prst="rect">
                  <a:avLst/>
                </a:prstGeom>
                <a:noFill/>
              </p:spPr>
              <p:txBody>
                <a:bodyPr wrap="none" rtlCol="0">
                  <a:spAutoFit/>
                </a:bodyPr>
                <a:lstStyle/>
                <a:p>
                  <a:r>
                    <a:rPr lang="en-US" altLang="ja-JP" sz="2400" dirty="0">
                      <a:latin typeface="游ゴシック" panose="020B0400000000000000" pitchFamily="50" charset="-128"/>
                      <a:ea typeface="游ゴシック" panose="020B0400000000000000" pitchFamily="50" charset="-128"/>
                      <a:cs typeface="メイリオ" panose="020B0604030504040204" pitchFamily="50" charset="-128"/>
                    </a:rPr>
                    <a:t>10</a:t>
                  </a:r>
                  <a:r>
                    <a:rPr lang="en-US" altLang="ja-JP" sz="2400" baseline="30000" dirty="0">
                      <a:latin typeface="游ゴシック" panose="020B0400000000000000" pitchFamily="50" charset="-128"/>
                      <a:ea typeface="游ゴシック" panose="020B0400000000000000" pitchFamily="50" charset="-128"/>
                      <a:cs typeface="メイリオ" panose="020B0604030504040204" pitchFamily="50" charset="-128"/>
                    </a:rPr>
                    <a:t>10</a:t>
                  </a:r>
                  <a:endParaRPr lang="ja-JP" altLang="en-US" sz="2400" baseline="30000" dirty="0">
                    <a:latin typeface="游ゴシック" panose="020B0400000000000000" pitchFamily="50" charset="-128"/>
                    <a:ea typeface="游ゴシック" panose="020B0400000000000000" pitchFamily="50" charset="-128"/>
                    <a:cs typeface="メイリオ" panose="020B0604030504040204" pitchFamily="50" charset="-128"/>
                  </a:endParaRPr>
                </a:p>
              </p:txBody>
            </p:sp>
          </p:grpSp>
        </p:grpSp>
        <p:sp>
          <p:nvSpPr>
            <p:cNvPr id="56" name="テキスト ボックス 55"/>
            <p:cNvSpPr txBox="1"/>
            <p:nvPr/>
          </p:nvSpPr>
          <p:spPr>
            <a:xfrm>
              <a:off x="1917903" y="6035660"/>
              <a:ext cx="278112" cy="861774"/>
            </a:xfrm>
            <a:prstGeom prst="rect">
              <a:avLst/>
            </a:prstGeom>
            <a:noFill/>
          </p:spPr>
          <p:txBody>
            <a:bodyPr vert="eaVert" wrap="none" rtlCol="0">
              <a:spAutoFit/>
            </a:bodyPr>
            <a:lstStyle/>
            <a:p>
              <a:r>
                <a:rPr lang="ja-JP" altLang="en-US" sz="1200" dirty="0">
                  <a:latin typeface="游ゴシック" panose="020B0400000000000000" pitchFamily="50" charset="-128"/>
                  <a:ea typeface="游ゴシック" panose="020B0400000000000000" pitchFamily="50" charset="-128"/>
                  <a:cs typeface="メイリオ" panose="020B0604030504040204" pitchFamily="50" charset="-128"/>
                </a:rPr>
                <a:t>曇りの夜空</a:t>
              </a:r>
            </a:p>
          </p:txBody>
        </p:sp>
        <p:sp>
          <p:nvSpPr>
            <p:cNvPr id="57" name="テキスト ボックス 56"/>
            <p:cNvSpPr txBox="1"/>
            <p:nvPr/>
          </p:nvSpPr>
          <p:spPr>
            <a:xfrm>
              <a:off x="2656335" y="6056442"/>
              <a:ext cx="347641" cy="553998"/>
            </a:xfrm>
            <a:prstGeom prst="rect">
              <a:avLst/>
            </a:prstGeom>
            <a:noFill/>
          </p:spPr>
          <p:txBody>
            <a:bodyPr vert="eaVert" wrap="none" rtlCol="0">
              <a:spAutoFit/>
            </a:bodyPr>
            <a:lstStyle/>
            <a:p>
              <a:r>
                <a:rPr lang="ja-JP" altLang="en-US" dirty="0">
                  <a:latin typeface="游ゴシック" panose="020B0400000000000000" pitchFamily="50" charset="-128"/>
                  <a:ea typeface="游ゴシック" panose="020B0400000000000000" pitchFamily="50" charset="-128"/>
                  <a:cs typeface="メイリオ" panose="020B0604030504040204" pitchFamily="50" charset="-128"/>
                </a:rPr>
                <a:t>夜空</a:t>
              </a:r>
            </a:p>
          </p:txBody>
        </p:sp>
        <p:sp>
          <p:nvSpPr>
            <p:cNvPr id="58" name="テキスト ボックス 57"/>
            <p:cNvSpPr txBox="1"/>
            <p:nvPr/>
          </p:nvSpPr>
          <p:spPr>
            <a:xfrm>
              <a:off x="3626154" y="6056442"/>
              <a:ext cx="347641" cy="553998"/>
            </a:xfrm>
            <a:prstGeom prst="rect">
              <a:avLst/>
            </a:prstGeom>
            <a:noFill/>
          </p:spPr>
          <p:txBody>
            <a:bodyPr vert="eaVert" wrap="none" rtlCol="0">
              <a:spAutoFit/>
            </a:bodyPr>
            <a:lstStyle/>
            <a:p>
              <a:r>
                <a:rPr lang="ja-JP" altLang="en-US" dirty="0">
                  <a:latin typeface="游ゴシック" panose="020B0400000000000000" pitchFamily="50" charset="-128"/>
                  <a:ea typeface="游ゴシック" panose="020B0400000000000000" pitchFamily="50" charset="-128"/>
                  <a:cs typeface="メイリオ" panose="020B0604030504040204" pitchFamily="50" charset="-128"/>
                </a:rPr>
                <a:t>月夜</a:t>
              </a:r>
            </a:p>
          </p:txBody>
        </p:sp>
        <p:sp>
          <p:nvSpPr>
            <p:cNvPr id="59" name="テキスト ボックス 58"/>
            <p:cNvSpPr txBox="1"/>
            <p:nvPr/>
          </p:nvSpPr>
          <p:spPr>
            <a:xfrm>
              <a:off x="4776082" y="6056442"/>
              <a:ext cx="347641" cy="553998"/>
            </a:xfrm>
            <a:prstGeom prst="rect">
              <a:avLst/>
            </a:prstGeom>
            <a:noFill/>
          </p:spPr>
          <p:txBody>
            <a:bodyPr vert="eaVert" wrap="none" rtlCol="0">
              <a:spAutoFit/>
            </a:bodyPr>
            <a:lstStyle/>
            <a:p>
              <a:r>
                <a:rPr lang="ja-JP" altLang="en-US" dirty="0">
                  <a:latin typeface="游ゴシック" panose="020B0400000000000000" pitchFamily="50" charset="-128"/>
                  <a:ea typeface="游ゴシック" panose="020B0400000000000000" pitchFamily="50" charset="-128"/>
                  <a:cs typeface="メイリオ" panose="020B0604030504040204" pitchFamily="50" charset="-128"/>
                </a:rPr>
                <a:t>屋内</a:t>
              </a:r>
            </a:p>
          </p:txBody>
        </p:sp>
        <p:sp>
          <p:nvSpPr>
            <p:cNvPr id="60" name="テキスト ボックス 59"/>
            <p:cNvSpPr txBox="1"/>
            <p:nvPr/>
          </p:nvSpPr>
          <p:spPr>
            <a:xfrm>
              <a:off x="5884446" y="6056442"/>
              <a:ext cx="347641" cy="553998"/>
            </a:xfrm>
            <a:prstGeom prst="rect">
              <a:avLst/>
            </a:prstGeom>
            <a:noFill/>
          </p:spPr>
          <p:txBody>
            <a:bodyPr vert="eaVert" wrap="none" rtlCol="0">
              <a:spAutoFit/>
            </a:bodyPr>
            <a:lstStyle/>
            <a:p>
              <a:r>
                <a:rPr lang="ja-JP" altLang="en-US" dirty="0">
                  <a:latin typeface="游ゴシック" panose="020B0400000000000000" pitchFamily="50" charset="-128"/>
                  <a:ea typeface="游ゴシック" panose="020B0400000000000000" pitchFamily="50" charset="-128"/>
                  <a:cs typeface="メイリオ" panose="020B0604030504040204" pitchFamily="50" charset="-128"/>
                </a:rPr>
                <a:t>液晶</a:t>
              </a:r>
            </a:p>
          </p:txBody>
        </p:sp>
        <p:sp>
          <p:nvSpPr>
            <p:cNvPr id="61" name="テキスト ボックス 60"/>
            <p:cNvSpPr txBox="1"/>
            <p:nvPr/>
          </p:nvSpPr>
          <p:spPr>
            <a:xfrm>
              <a:off x="6397064" y="6056442"/>
              <a:ext cx="347641" cy="784830"/>
            </a:xfrm>
            <a:prstGeom prst="rect">
              <a:avLst/>
            </a:prstGeom>
            <a:noFill/>
          </p:spPr>
          <p:txBody>
            <a:bodyPr vert="eaVert" wrap="none" rtlCol="0">
              <a:spAutoFit/>
            </a:bodyPr>
            <a:lstStyle/>
            <a:p>
              <a:r>
                <a:rPr lang="ja-JP" altLang="en-US" dirty="0">
                  <a:latin typeface="游ゴシック" panose="020B0400000000000000" pitchFamily="50" charset="-128"/>
                  <a:ea typeface="游ゴシック" panose="020B0400000000000000" pitchFamily="50" charset="-128"/>
                  <a:cs typeface="メイリオ" panose="020B0604030504040204" pitchFamily="50" charset="-128"/>
                </a:rPr>
                <a:t>蛍光灯</a:t>
              </a:r>
            </a:p>
          </p:txBody>
        </p:sp>
        <p:sp>
          <p:nvSpPr>
            <p:cNvPr id="62" name="テキスト ボックス 61"/>
            <p:cNvSpPr txBox="1"/>
            <p:nvPr/>
          </p:nvSpPr>
          <p:spPr>
            <a:xfrm>
              <a:off x="6978954" y="6056442"/>
              <a:ext cx="347641" cy="784830"/>
            </a:xfrm>
            <a:prstGeom prst="rect">
              <a:avLst/>
            </a:prstGeom>
            <a:noFill/>
          </p:spPr>
          <p:txBody>
            <a:bodyPr vert="eaVert" wrap="none" rtlCol="0">
              <a:spAutoFit/>
            </a:bodyPr>
            <a:lstStyle/>
            <a:p>
              <a:r>
                <a:rPr lang="ja-JP" altLang="en-US" dirty="0">
                  <a:latin typeface="游ゴシック" panose="020B0400000000000000" pitchFamily="50" charset="-128"/>
                  <a:ea typeface="游ゴシック" panose="020B0400000000000000" pitchFamily="50" charset="-128"/>
                  <a:cs typeface="メイリオ" panose="020B0604030504040204" pitchFamily="50" charset="-128"/>
                </a:rPr>
                <a:t>白熱灯</a:t>
              </a:r>
            </a:p>
          </p:txBody>
        </p:sp>
        <p:sp>
          <p:nvSpPr>
            <p:cNvPr id="63" name="テキスト ボックス 62"/>
            <p:cNvSpPr txBox="1"/>
            <p:nvPr/>
          </p:nvSpPr>
          <p:spPr>
            <a:xfrm>
              <a:off x="9361935" y="6056442"/>
              <a:ext cx="347641" cy="784830"/>
            </a:xfrm>
            <a:prstGeom prst="rect">
              <a:avLst/>
            </a:prstGeom>
            <a:noFill/>
          </p:spPr>
          <p:txBody>
            <a:bodyPr vert="eaVert" wrap="none" rtlCol="0">
              <a:spAutoFit/>
            </a:bodyPr>
            <a:lstStyle/>
            <a:p>
              <a:r>
                <a:rPr lang="ja-JP" altLang="en-US" dirty="0">
                  <a:latin typeface="游ゴシック" panose="020B0400000000000000" pitchFamily="50" charset="-128"/>
                  <a:ea typeface="游ゴシック" panose="020B0400000000000000" pitchFamily="50" charset="-128"/>
                  <a:cs typeface="メイリオ" panose="020B0604030504040204" pitchFamily="50" charset="-128"/>
                </a:rPr>
                <a:t>太陽光</a:t>
              </a:r>
            </a:p>
          </p:txBody>
        </p:sp>
      </p:grpSp>
      <p:sp>
        <p:nvSpPr>
          <p:cNvPr id="55" name="タイトル 1"/>
          <p:cNvSpPr>
            <a:spLocks noGrp="1"/>
          </p:cNvSpPr>
          <p:nvPr>
            <p:ph type="title"/>
          </p:nvPr>
        </p:nvSpPr>
        <p:spPr>
          <a:xfrm>
            <a:off x="1293392" y="606640"/>
            <a:ext cx="8229600" cy="576064"/>
          </a:xfrm>
        </p:spPr>
        <p:txBody>
          <a:bodyPr>
            <a:noAutofit/>
          </a:bodyPr>
          <a:lstStyle/>
          <a:p>
            <a:r>
              <a:rPr lang="ja-JP" altLang="en-US" sz="3600" dirty="0">
                <a:latin typeface="游ゴシック" panose="020B0400000000000000" pitchFamily="50" charset="-128"/>
                <a:ea typeface="游ゴシック" panose="020B0400000000000000" pitchFamily="50" charset="-128"/>
              </a:rPr>
              <a:t>ダイナミックレンジ</a:t>
            </a:r>
            <a:r>
              <a:rPr lang="en-US" altLang="ja-JP" sz="3600" dirty="0">
                <a:latin typeface="游ゴシック" panose="020B0400000000000000" pitchFamily="50" charset="-128"/>
                <a:ea typeface="游ゴシック" panose="020B0400000000000000" pitchFamily="50" charset="-128"/>
              </a:rPr>
              <a:t> - </a:t>
            </a:r>
            <a:r>
              <a:rPr lang="ja-JP" altLang="en-US" sz="3600" dirty="0">
                <a:latin typeface="游ゴシック" panose="020B0400000000000000" pitchFamily="50" charset="-128"/>
                <a:ea typeface="游ゴシック" panose="020B0400000000000000" pitchFamily="50" charset="-128"/>
              </a:rPr>
              <a:t>とは</a:t>
            </a:r>
          </a:p>
        </p:txBody>
      </p:sp>
      <mc:AlternateContent xmlns:mc="http://schemas.openxmlformats.org/markup-compatibility/2006" xmlns:a14="http://schemas.microsoft.com/office/drawing/2010/main">
        <mc:Choice Requires="a14">
          <p:sp>
            <p:nvSpPr>
              <p:cNvPr id="66" name="コンテンツ プレースホルダー 2"/>
              <p:cNvSpPr>
                <a:spLocks noGrp="1"/>
              </p:cNvSpPr>
              <p:nvPr>
                <p:ph idx="1"/>
              </p:nvPr>
            </p:nvSpPr>
            <p:spPr>
              <a:xfrm>
                <a:off x="1363566" y="1386650"/>
                <a:ext cx="7800922" cy="1079404"/>
              </a:xfrm>
            </p:spPr>
            <p:txBody>
              <a:bodyPr>
                <a:normAutofit/>
              </a:bodyPr>
              <a:lstStyle/>
              <a:p>
                <a:pPr marL="0" indent="0">
                  <a:buNone/>
                </a:pPr>
                <a:r>
                  <a:rPr lang="ja-JP" altLang="en-US" sz="2400" dirty="0">
                    <a:latin typeface="游ゴシック" panose="020B0400000000000000" pitchFamily="50" charset="-128"/>
                    <a:ea typeface="游ゴシック" panose="020B0400000000000000" pitchFamily="50" charset="-128"/>
                  </a:rPr>
                  <a:t>信号をセンサーで計測するとき</a:t>
                </a:r>
                <a:endParaRPr lang="en-US" altLang="ja-JP" sz="2400" dirty="0">
                  <a:latin typeface="游ゴシック" panose="020B0400000000000000" pitchFamily="50" charset="-128"/>
                  <a:ea typeface="游ゴシック" panose="020B0400000000000000" pitchFamily="50" charset="-128"/>
                </a:endParaRPr>
              </a:p>
              <a:p>
                <a:pPr marL="0" indent="0">
                  <a:buNone/>
                </a:pPr>
                <a:r>
                  <a:rPr lang="ja-JP" altLang="en-US" sz="2400" dirty="0">
                    <a:latin typeface="游ゴシック" panose="020B0400000000000000" pitchFamily="50" charset="-128"/>
                    <a:ea typeface="游ゴシック" panose="020B0400000000000000" pitchFamily="50" charset="-128"/>
                  </a:rPr>
                  <a:t>計測可能な最小輝度値</a:t>
                </a:r>
                <a14:m>
                  <m:oMath xmlns:m="http://schemas.openxmlformats.org/officeDocument/2006/math">
                    <m:sSub>
                      <m:sSubPr>
                        <m:ctrlPr>
                          <a:rPr lang="en-US" altLang="ja-JP" sz="2400" i="1">
                            <a:latin typeface="Cambria Math" panose="02040503050406030204" pitchFamily="18" charset="0"/>
                          </a:rPr>
                        </m:ctrlPr>
                      </m:sSubPr>
                      <m:e>
                        <m:r>
                          <a:rPr lang="en-US" altLang="ja-JP" sz="2400" i="1">
                            <a:latin typeface="Cambria Math"/>
                          </a:rPr>
                          <m:t>𝐼</m:t>
                        </m:r>
                      </m:e>
                      <m:sub>
                        <m:r>
                          <a:rPr lang="en-US" altLang="ja-JP" sz="2400" i="1">
                            <a:latin typeface="Cambria Math"/>
                          </a:rPr>
                          <m:t>𝑚𝑖𝑛</m:t>
                        </m:r>
                      </m:sub>
                    </m:sSub>
                  </m:oMath>
                </a14:m>
                <a:r>
                  <a:rPr lang="ja-JP" altLang="en-US" sz="2400" dirty="0">
                    <a:latin typeface="游ゴシック" panose="020B0400000000000000" pitchFamily="50" charset="-128"/>
                    <a:ea typeface="游ゴシック" panose="020B0400000000000000" pitchFamily="50" charset="-128"/>
                  </a:rPr>
                  <a:t>と最大輝度値</a:t>
                </a:r>
                <a14:m>
                  <m:oMath xmlns:m="http://schemas.openxmlformats.org/officeDocument/2006/math">
                    <m:sSub>
                      <m:sSubPr>
                        <m:ctrlPr>
                          <a:rPr lang="en-US" altLang="ja-JP" sz="2400" i="1">
                            <a:latin typeface="Cambria Math" panose="02040503050406030204" pitchFamily="18" charset="0"/>
                          </a:rPr>
                        </m:ctrlPr>
                      </m:sSubPr>
                      <m:e>
                        <m:r>
                          <a:rPr lang="en-US" altLang="ja-JP" sz="2400" i="1">
                            <a:latin typeface="Cambria Math"/>
                          </a:rPr>
                          <m:t>𝐼</m:t>
                        </m:r>
                      </m:e>
                      <m:sub>
                        <m:r>
                          <a:rPr lang="en-US" altLang="ja-JP" sz="2400" i="1">
                            <a:latin typeface="Cambria Math"/>
                          </a:rPr>
                          <m:t>𝑚𝑎𝑥</m:t>
                        </m:r>
                      </m:sub>
                    </m:sSub>
                  </m:oMath>
                </a14:m>
                <a:r>
                  <a:rPr lang="ja-JP" altLang="en-US" sz="2400" dirty="0">
                    <a:latin typeface="游ゴシック" panose="020B0400000000000000" pitchFamily="50" charset="-128"/>
                    <a:ea typeface="游ゴシック" panose="020B0400000000000000" pitchFamily="50" charset="-128"/>
                  </a:rPr>
                  <a:t>の幅のこと</a:t>
                </a:r>
                <a:endParaRPr lang="en-US" altLang="ja-JP" sz="2400" dirty="0">
                  <a:latin typeface="游ゴシック" panose="020B0400000000000000" pitchFamily="50" charset="-128"/>
                  <a:ea typeface="游ゴシック" panose="020B0400000000000000" pitchFamily="50" charset="-128"/>
                </a:endParaRPr>
              </a:p>
            </p:txBody>
          </p:sp>
        </mc:Choice>
        <mc:Fallback xmlns="">
          <p:sp>
            <p:nvSpPr>
              <p:cNvPr id="66" name="コンテンツ プレースホルダー 2"/>
              <p:cNvSpPr>
                <a:spLocks noGrp="1" noRot="1" noChangeAspect="1" noMove="1" noResize="1" noEditPoints="1" noAdjustHandles="1" noChangeArrowheads="1" noChangeShapeType="1" noTextEdit="1"/>
              </p:cNvSpPr>
              <p:nvPr>
                <p:ph idx="1"/>
              </p:nvPr>
            </p:nvSpPr>
            <p:spPr>
              <a:xfrm>
                <a:off x="1363566" y="1386650"/>
                <a:ext cx="7800922" cy="1079404"/>
              </a:xfrm>
              <a:blipFill>
                <a:blip r:embed="rId3"/>
                <a:stretch>
                  <a:fillRect l="-1251" t="-7303" r="-235"/>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67" name="テキスト ボックス 66"/>
              <p:cNvSpPr txBox="1"/>
              <p:nvPr/>
            </p:nvSpPr>
            <p:spPr>
              <a:xfrm>
                <a:off x="1422267" y="2907059"/>
                <a:ext cx="4347472" cy="855747"/>
              </a:xfrm>
              <a:prstGeom prst="rect">
                <a:avLst/>
              </a:prstGeom>
              <a:solidFill>
                <a:srgbClr val="D5F4FF"/>
              </a:solidFill>
            </p:spPr>
            <p:txBody>
              <a:bodyPr wrap="none" rtlCol="0">
                <a:spAutoFit/>
              </a:bodyPr>
              <a:lstStyle/>
              <a:p>
                <a14:m>
                  <m:oMath xmlns:m="http://schemas.openxmlformats.org/officeDocument/2006/math">
                    <m:r>
                      <a:rPr lang="en-US" altLang="ja-JP" sz="3200" i="1">
                        <a:latin typeface="Cambria Math"/>
                      </a:rPr>
                      <m:t>𝐷</m:t>
                    </m:r>
                    <m:r>
                      <a:rPr lang="en-US" altLang="ja-JP" sz="3200" i="1">
                        <a:latin typeface="Cambria Math"/>
                      </a:rPr>
                      <m:t>=20 </m:t>
                    </m:r>
                    <m:sSub>
                      <m:sSubPr>
                        <m:ctrlPr>
                          <a:rPr lang="en-US" altLang="ja-JP" sz="3200" i="1">
                            <a:latin typeface="Cambria Math" panose="02040503050406030204" pitchFamily="18" charset="0"/>
                          </a:rPr>
                        </m:ctrlPr>
                      </m:sSubPr>
                      <m:e>
                        <m:r>
                          <m:rPr>
                            <m:sty m:val="p"/>
                          </m:rPr>
                          <a:rPr lang="en-US" altLang="ja-JP" sz="3200">
                            <a:latin typeface="Cambria Math"/>
                          </a:rPr>
                          <m:t>log</m:t>
                        </m:r>
                      </m:e>
                      <m:sub>
                        <m:r>
                          <a:rPr lang="en-US" altLang="ja-JP" sz="3200" i="1">
                            <a:latin typeface="Cambria Math"/>
                          </a:rPr>
                          <m:t>10</m:t>
                        </m:r>
                      </m:sub>
                    </m:sSub>
                    <m:f>
                      <m:fPr>
                        <m:ctrlPr>
                          <a:rPr lang="en-US" altLang="ja-JP" sz="3200" i="1">
                            <a:latin typeface="Cambria Math" panose="02040503050406030204" pitchFamily="18" charset="0"/>
                          </a:rPr>
                        </m:ctrlPr>
                      </m:fPr>
                      <m:num>
                        <m:sSub>
                          <m:sSubPr>
                            <m:ctrlPr>
                              <a:rPr lang="en-US" altLang="ja-JP" sz="3200" i="1">
                                <a:latin typeface="Cambria Math" panose="02040503050406030204" pitchFamily="18" charset="0"/>
                              </a:rPr>
                            </m:ctrlPr>
                          </m:sSubPr>
                          <m:e>
                            <m:r>
                              <a:rPr lang="en-US" altLang="ja-JP" sz="3200" i="1">
                                <a:latin typeface="Cambria Math"/>
                              </a:rPr>
                              <m:t>𝐼</m:t>
                            </m:r>
                          </m:e>
                          <m:sub>
                            <m:r>
                              <a:rPr lang="en-US" altLang="ja-JP" sz="3200" i="1">
                                <a:latin typeface="Cambria Math"/>
                              </a:rPr>
                              <m:t>𝑚𝑎𝑥</m:t>
                            </m:r>
                          </m:sub>
                        </m:sSub>
                      </m:num>
                      <m:den>
                        <m:sSub>
                          <m:sSubPr>
                            <m:ctrlPr>
                              <a:rPr lang="en-US" altLang="ja-JP" sz="3200" i="1">
                                <a:latin typeface="Cambria Math" panose="02040503050406030204" pitchFamily="18" charset="0"/>
                              </a:rPr>
                            </m:ctrlPr>
                          </m:sSubPr>
                          <m:e>
                            <m:r>
                              <a:rPr lang="en-US" altLang="ja-JP" sz="3200" i="1">
                                <a:latin typeface="Cambria Math"/>
                              </a:rPr>
                              <m:t>𝐼</m:t>
                            </m:r>
                          </m:e>
                          <m:sub>
                            <m:r>
                              <a:rPr lang="en-US" altLang="ja-JP" sz="3200" i="1">
                                <a:latin typeface="Cambria Math"/>
                              </a:rPr>
                              <m:t>𝑚𝑖𝑛</m:t>
                            </m:r>
                          </m:sub>
                        </m:sSub>
                      </m:den>
                    </m:f>
                    <m:r>
                      <a:rPr lang="en-US" altLang="ja-JP" sz="3200" i="1">
                        <a:latin typeface="Cambria Math"/>
                      </a:rPr>
                      <m:t>   </m:t>
                    </m:r>
                  </m:oMath>
                </a14:m>
                <a:r>
                  <a:rPr lang="en-US" altLang="ja-JP" sz="3200" dirty="0">
                    <a:latin typeface="游ゴシック" panose="020B0400000000000000" pitchFamily="50" charset="-128"/>
                    <a:ea typeface="游ゴシック" panose="020B0400000000000000" pitchFamily="50" charset="-128"/>
                    <a:cs typeface="メイリオ" panose="020B0604030504040204" pitchFamily="50" charset="-128"/>
                  </a:rPr>
                  <a:t>(db)</a:t>
                </a:r>
                <a:endParaRPr lang="ja-JP" altLang="en-US" sz="3200" dirty="0">
                  <a:latin typeface="游ゴシック" panose="020B0400000000000000" pitchFamily="50" charset="-128"/>
                  <a:ea typeface="游ゴシック" panose="020B0400000000000000" pitchFamily="50" charset="-128"/>
                  <a:cs typeface="メイリオ" panose="020B0604030504040204" pitchFamily="50" charset="-128"/>
                </a:endParaRPr>
              </a:p>
            </p:txBody>
          </p:sp>
        </mc:Choice>
        <mc:Fallback xmlns="">
          <p:sp>
            <p:nvSpPr>
              <p:cNvPr id="67" name="テキスト ボックス 66"/>
              <p:cNvSpPr txBox="1">
                <a:spLocks noRot="1" noChangeAspect="1" noMove="1" noResize="1" noEditPoints="1" noAdjustHandles="1" noChangeArrowheads="1" noChangeShapeType="1" noTextEdit="1"/>
              </p:cNvSpPr>
              <p:nvPr/>
            </p:nvSpPr>
            <p:spPr>
              <a:xfrm>
                <a:off x="1422267" y="2907059"/>
                <a:ext cx="4347472" cy="855747"/>
              </a:xfrm>
              <a:prstGeom prst="rect">
                <a:avLst/>
              </a:prstGeom>
              <a:blipFill>
                <a:blip r:embed="rId4"/>
                <a:stretch>
                  <a:fillRect r="-1262" b="-5000"/>
                </a:stretch>
              </a:blipFill>
            </p:spPr>
            <p:txBody>
              <a:bodyPr/>
              <a:lstStyle/>
              <a:p>
                <a:r>
                  <a:rPr lang="ja-JP" altLang="en-US">
                    <a:noFill/>
                  </a:rPr>
                  <a:t> </a:t>
                </a:r>
              </a:p>
            </p:txBody>
          </p:sp>
        </mc:Fallback>
      </mc:AlternateContent>
      <p:sp>
        <p:nvSpPr>
          <p:cNvPr id="68" name="左右矢印 67"/>
          <p:cNvSpPr/>
          <p:nvPr/>
        </p:nvSpPr>
        <p:spPr>
          <a:xfrm>
            <a:off x="2143990" y="4907435"/>
            <a:ext cx="3266209" cy="374073"/>
          </a:xfrm>
          <a:prstGeom prst="leftRightArrow">
            <a:avLst>
              <a:gd name="adj1" fmla="val 50000"/>
              <a:gd name="adj2" fmla="val 6388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69" name="正方形/長方形 68"/>
          <p:cNvSpPr/>
          <p:nvPr/>
        </p:nvSpPr>
        <p:spPr>
          <a:xfrm>
            <a:off x="2416224" y="4290288"/>
            <a:ext cx="2738250" cy="707886"/>
          </a:xfrm>
          <a:prstGeom prst="rect">
            <a:avLst/>
          </a:prstGeom>
        </p:spPr>
        <p:txBody>
          <a:bodyPr wrap="none">
            <a:spAutoFit/>
          </a:bodyPr>
          <a:lstStyle/>
          <a:p>
            <a:pPr algn="ctr"/>
            <a:r>
              <a:rPr lang="ja-JP" altLang="en-US" sz="2000" dirty="0">
                <a:latin typeface="游ゴシック" panose="020B0400000000000000" pitchFamily="50" charset="-128"/>
                <a:ea typeface="游ゴシック" panose="020B0400000000000000" pitchFamily="50" charset="-128"/>
                <a:cs typeface="メイリオ" panose="020B0604030504040204" pitchFamily="50" charset="-128"/>
              </a:rPr>
              <a:t>デジカメ用</a:t>
            </a:r>
            <a:r>
              <a:rPr lang="en-US" altLang="ja-JP" sz="2000" dirty="0" err="1">
                <a:latin typeface="游ゴシック" panose="020B0400000000000000" pitchFamily="50" charset="-128"/>
                <a:ea typeface="游ゴシック" panose="020B0400000000000000" pitchFamily="50" charset="-128"/>
                <a:cs typeface="メイリオ" panose="020B0604030504040204" pitchFamily="50" charset="-128"/>
              </a:rPr>
              <a:t>ccd</a:t>
            </a:r>
            <a:r>
              <a:rPr lang="ja-JP" altLang="en-US" sz="2000" dirty="0">
                <a:latin typeface="游ゴシック" panose="020B0400000000000000" pitchFamily="50" charset="-128"/>
                <a:ea typeface="游ゴシック" panose="020B0400000000000000" pitchFamily="50" charset="-128"/>
                <a:cs typeface="メイリオ" panose="020B0604030504040204" pitchFamily="50" charset="-128"/>
              </a:rPr>
              <a:t>センサ </a:t>
            </a:r>
            <a:endParaRPr lang="en-US" altLang="ja-JP" sz="2000" dirty="0">
              <a:latin typeface="游ゴシック" panose="020B0400000000000000" pitchFamily="50" charset="-128"/>
              <a:ea typeface="游ゴシック" panose="020B0400000000000000" pitchFamily="50" charset="-128"/>
              <a:cs typeface="メイリオ" panose="020B0604030504040204" pitchFamily="50" charset="-128"/>
            </a:endParaRPr>
          </a:p>
          <a:p>
            <a:pPr algn="ctr"/>
            <a:r>
              <a:rPr lang="en-US" altLang="ja-JP" sz="2000" dirty="0">
                <a:latin typeface="游ゴシック" panose="020B0400000000000000" pitchFamily="50" charset="-128"/>
                <a:ea typeface="游ゴシック" panose="020B0400000000000000" pitchFamily="50" charset="-128"/>
                <a:cs typeface="メイリオ" panose="020B0604030504040204" pitchFamily="50" charset="-128"/>
              </a:rPr>
              <a:t> 80db – 120db</a:t>
            </a:r>
            <a:endParaRPr lang="ja-JP" altLang="en-US" sz="2000" dirty="0">
              <a:latin typeface="游ゴシック" panose="020B0400000000000000" pitchFamily="50" charset="-128"/>
              <a:ea typeface="游ゴシック" panose="020B0400000000000000" pitchFamily="50" charset="-128"/>
              <a:cs typeface="メイリオ" panose="020B0604030504040204" pitchFamily="50" charset="-128"/>
            </a:endParaRPr>
          </a:p>
        </p:txBody>
      </p:sp>
      <p:grpSp>
        <p:nvGrpSpPr>
          <p:cNvPr id="3" name="グループ化 2"/>
          <p:cNvGrpSpPr/>
          <p:nvPr/>
        </p:nvGrpSpPr>
        <p:grpSpPr>
          <a:xfrm>
            <a:off x="6247610" y="2546240"/>
            <a:ext cx="4801314" cy="1577385"/>
            <a:chOff x="5295368" y="3262185"/>
            <a:chExt cx="4801314" cy="1577385"/>
          </a:xfrm>
        </p:grpSpPr>
        <p:sp>
          <p:nvSpPr>
            <p:cNvPr id="70" name="正方形/長方形 69"/>
            <p:cNvSpPr/>
            <p:nvPr/>
          </p:nvSpPr>
          <p:spPr>
            <a:xfrm>
              <a:off x="5295368" y="3262185"/>
              <a:ext cx="4801314" cy="1200329"/>
            </a:xfrm>
            <a:prstGeom prst="rect">
              <a:avLst/>
            </a:prstGeom>
          </p:spPr>
          <p:txBody>
            <a:bodyPr wrap="none">
              <a:spAutoFit/>
            </a:bodyPr>
            <a:lstStyle/>
            <a:p>
              <a:r>
                <a:rPr lang="ja-JP" altLang="en-US" sz="2400" dirty="0">
                  <a:latin typeface="游ゴシック" panose="020B0400000000000000" pitchFamily="50" charset="-128"/>
                  <a:ea typeface="游ゴシック" panose="020B0400000000000000" pitchFamily="50" charset="-128"/>
                  <a:cs typeface="メイリオ" panose="020B0604030504040204" pitchFamily="50" charset="-128"/>
                </a:rPr>
                <a:t>人の視覚のダイナミックレンジは</a:t>
              </a:r>
              <a:endParaRPr lang="en-US" altLang="ja-JP" sz="2400" dirty="0">
                <a:latin typeface="游ゴシック" panose="020B0400000000000000" pitchFamily="50" charset="-128"/>
                <a:ea typeface="游ゴシック" panose="020B0400000000000000" pitchFamily="50" charset="-128"/>
                <a:cs typeface="メイリオ" panose="020B0604030504040204" pitchFamily="50" charset="-128"/>
              </a:endParaRPr>
            </a:p>
            <a:p>
              <a:pPr marL="342900" indent="-342900">
                <a:buFont typeface="Arial" pitchFamily="34" charset="0"/>
                <a:buChar char="•"/>
              </a:pPr>
              <a:r>
                <a:rPr lang="ja-JP" altLang="en-US" sz="2400" dirty="0">
                  <a:latin typeface="游ゴシック" panose="020B0400000000000000" pitchFamily="50" charset="-128"/>
                  <a:ea typeface="游ゴシック" panose="020B0400000000000000" pitchFamily="50" charset="-128"/>
                  <a:cs typeface="メイリオ" panose="020B0604030504040204" pitchFamily="50" charset="-128"/>
                </a:rPr>
                <a:t>ある視野内で</a:t>
              </a:r>
              <a:r>
                <a:rPr lang="en-US" altLang="ja-JP" sz="2400" dirty="0">
                  <a:latin typeface="游ゴシック" panose="020B0400000000000000" pitchFamily="50" charset="-128"/>
                  <a:ea typeface="游ゴシック" panose="020B0400000000000000" pitchFamily="50" charset="-128"/>
                  <a:cs typeface="メイリオ" panose="020B0604030504040204" pitchFamily="50" charset="-128"/>
                </a:rPr>
                <a:t>100db</a:t>
              </a:r>
              <a:r>
                <a:rPr lang="ja-JP" altLang="en-US" sz="2400" dirty="0">
                  <a:latin typeface="游ゴシック" panose="020B0400000000000000" pitchFamily="50" charset="-128"/>
                  <a:ea typeface="游ゴシック" panose="020B0400000000000000" pitchFamily="50" charset="-128"/>
                  <a:cs typeface="メイリオ" panose="020B0604030504040204" pitchFamily="50" charset="-128"/>
                </a:rPr>
                <a:t>程度</a:t>
              </a:r>
              <a:endParaRPr lang="en-US" altLang="ja-JP" sz="2400" dirty="0">
                <a:latin typeface="游ゴシック" panose="020B0400000000000000" pitchFamily="50" charset="-128"/>
                <a:ea typeface="游ゴシック" panose="020B0400000000000000" pitchFamily="50" charset="-128"/>
                <a:cs typeface="メイリオ" panose="020B0604030504040204" pitchFamily="50" charset="-128"/>
              </a:endParaRPr>
            </a:p>
            <a:p>
              <a:pPr marL="342900" indent="-342900">
                <a:buFont typeface="Arial" pitchFamily="34" charset="0"/>
                <a:buChar char="•"/>
              </a:pPr>
              <a:r>
                <a:rPr lang="ja-JP" altLang="en-US" sz="2400" dirty="0">
                  <a:latin typeface="游ゴシック" panose="020B0400000000000000" pitchFamily="50" charset="-128"/>
                  <a:ea typeface="游ゴシック" panose="020B0400000000000000" pitchFamily="50" charset="-128"/>
                  <a:cs typeface="メイリオ" panose="020B0604030504040204" pitchFamily="50" charset="-128"/>
                </a:rPr>
                <a:t>順応を考慮すると</a:t>
              </a:r>
              <a:r>
                <a:rPr lang="en-US" altLang="ja-JP" sz="2400" dirty="0">
                  <a:latin typeface="游ゴシック" panose="020B0400000000000000" pitchFamily="50" charset="-128"/>
                  <a:ea typeface="游ゴシック" panose="020B0400000000000000" pitchFamily="50" charset="-128"/>
                  <a:cs typeface="メイリオ" panose="020B0604030504040204" pitchFamily="50" charset="-128"/>
                </a:rPr>
                <a:t>200db</a:t>
              </a:r>
              <a:r>
                <a:rPr lang="ja-JP" altLang="en-US" sz="2400" dirty="0">
                  <a:latin typeface="游ゴシック" panose="020B0400000000000000" pitchFamily="50" charset="-128"/>
                  <a:ea typeface="游ゴシック" panose="020B0400000000000000" pitchFamily="50" charset="-128"/>
                  <a:cs typeface="メイリオ" panose="020B0604030504040204" pitchFamily="50" charset="-128"/>
                </a:rPr>
                <a:t>以上</a:t>
              </a:r>
              <a:endParaRPr lang="en-US" altLang="ja-JP" sz="2400" dirty="0">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71" name="正方形/長方形 70"/>
            <p:cNvSpPr/>
            <p:nvPr/>
          </p:nvSpPr>
          <p:spPr>
            <a:xfrm>
              <a:off x="5324396" y="4470238"/>
              <a:ext cx="4525598" cy="369332"/>
            </a:xfrm>
            <a:prstGeom prst="rect">
              <a:avLst/>
            </a:prstGeom>
          </p:spPr>
          <p:txBody>
            <a:bodyPr wrap="none">
              <a:spAutoFit/>
            </a:bodyPr>
            <a:lstStyle/>
            <a:p>
              <a:r>
                <a:rPr lang="en-US" altLang="ja-JP" dirty="0">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dirty="0">
                  <a:latin typeface="游ゴシック" panose="020B0400000000000000" pitchFamily="50" charset="-128"/>
                  <a:ea typeface="游ゴシック" panose="020B0400000000000000" pitchFamily="50" charset="-128"/>
                  <a:cs typeface="メイリオ" panose="020B0604030504040204" pitchFamily="50" charset="-128"/>
                </a:rPr>
                <a:t>奥田</a:t>
              </a:r>
              <a:r>
                <a:rPr lang="en-US" altLang="ja-JP" dirty="0">
                  <a:latin typeface="游ゴシック" panose="020B0400000000000000" pitchFamily="50" charset="-128"/>
                  <a:ea typeface="游ゴシック" panose="020B0400000000000000" pitchFamily="50" charset="-128"/>
                  <a:cs typeface="メイリオ" panose="020B0604030504040204" pitchFamily="50" charset="-128"/>
                </a:rPr>
                <a:t>: </a:t>
              </a:r>
              <a:r>
                <a:rPr lang="ja-JP" altLang="en-US" dirty="0">
                  <a:latin typeface="游ゴシック" panose="020B0400000000000000" pitchFamily="50" charset="-128"/>
                  <a:ea typeface="游ゴシック" panose="020B0400000000000000" pitchFamily="50" charset="-128"/>
                  <a:cs typeface="メイリオ" panose="020B0604030504040204" pitchFamily="50" charset="-128"/>
                </a:rPr>
                <a:t>高ダイナミックレンジ画像</a:t>
              </a:r>
              <a:r>
                <a:rPr lang="en-US" altLang="ja-JP" dirty="0">
                  <a:latin typeface="游ゴシック" panose="020B0400000000000000" pitchFamily="50" charset="-128"/>
                  <a:ea typeface="游ゴシック" panose="020B0400000000000000" pitchFamily="50" charset="-128"/>
                  <a:cs typeface="メイリオ" panose="020B0604030504040204" pitchFamily="50" charset="-128"/>
                </a:rPr>
                <a:t>. 2010]</a:t>
              </a:r>
              <a:endParaRPr lang="ja-JP" altLang="en-US" dirty="0">
                <a:latin typeface="游ゴシック" panose="020B0400000000000000" pitchFamily="50" charset="-128"/>
                <a:ea typeface="游ゴシック" panose="020B0400000000000000" pitchFamily="50" charset="-128"/>
                <a:cs typeface="メイリオ" panose="020B0604030504040204" pitchFamily="50" charset="-128"/>
              </a:endParaRPr>
            </a:p>
          </p:txBody>
        </p:sp>
      </p:grpSp>
    </p:spTree>
    <p:extLst>
      <p:ext uri="{BB962C8B-B14F-4D97-AF65-F5344CB8AC3E}">
        <p14:creationId xmlns:p14="http://schemas.microsoft.com/office/powerpoint/2010/main" val="1078547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981200" y="292100"/>
            <a:ext cx="8229600" cy="601980"/>
          </a:xfrm>
        </p:spPr>
        <p:txBody>
          <a:bodyPr>
            <a:normAutofit/>
          </a:bodyPr>
          <a:lstStyle/>
          <a:p>
            <a:pPr algn="ctr"/>
            <a:r>
              <a:rPr kumimoji="1" lang="en-US" altLang="ja-JP" sz="3600" dirty="0">
                <a:latin typeface="游ゴシック" panose="020B0400000000000000" pitchFamily="50" charset="-128"/>
                <a:ea typeface="游ゴシック" panose="020B0400000000000000" pitchFamily="50" charset="-128"/>
              </a:rPr>
              <a:t>HDRI : Motivation</a:t>
            </a:r>
            <a:endParaRPr kumimoji="1" lang="ja-JP" altLang="en-US" sz="3600" dirty="0">
              <a:latin typeface="游ゴシック" panose="020B0400000000000000" pitchFamily="50" charset="-128"/>
              <a:ea typeface="游ゴシック" panose="020B0400000000000000" pitchFamily="50" charset="-128"/>
            </a:endParaRPr>
          </a:p>
        </p:txBody>
      </p:sp>
      <p:sp>
        <p:nvSpPr>
          <p:cNvPr id="3" name="コンテンツ プレースホルダー 2"/>
          <p:cNvSpPr>
            <a:spLocks noGrp="1"/>
          </p:cNvSpPr>
          <p:nvPr>
            <p:ph idx="1"/>
          </p:nvPr>
        </p:nvSpPr>
        <p:spPr>
          <a:xfrm>
            <a:off x="2588222" y="5111140"/>
            <a:ext cx="7372350" cy="1676400"/>
          </a:xfrm>
        </p:spPr>
        <p:txBody>
          <a:bodyPr>
            <a:noAutofit/>
          </a:bodyPr>
          <a:lstStyle/>
          <a:p>
            <a:pPr marL="0" indent="0" algn="ctr">
              <a:buNone/>
            </a:pPr>
            <a:r>
              <a:rPr lang="ja-JP" altLang="en-US" dirty="0">
                <a:latin typeface="游ゴシック" panose="020B0400000000000000" pitchFamily="50" charset="-128"/>
                <a:ea typeface="游ゴシック" panose="020B0400000000000000" pitchFamily="50" charset="-128"/>
              </a:rPr>
              <a:t>デジタルカメラのセンサは</a:t>
            </a:r>
            <a:endParaRPr lang="en-US" altLang="ja-JP" dirty="0">
              <a:latin typeface="游ゴシック" panose="020B0400000000000000" pitchFamily="50" charset="-128"/>
              <a:ea typeface="游ゴシック" panose="020B0400000000000000" pitchFamily="50" charset="-128"/>
            </a:endParaRPr>
          </a:p>
          <a:p>
            <a:pPr marL="0" indent="0" algn="ctr">
              <a:buNone/>
            </a:pPr>
            <a:r>
              <a:rPr lang="en-US" altLang="ja-JP" dirty="0">
                <a:latin typeface="游ゴシック" panose="020B0400000000000000" pitchFamily="50" charset="-128"/>
                <a:ea typeface="游ゴシック" panose="020B0400000000000000" pitchFamily="50" charset="-128"/>
              </a:rPr>
              <a:t>『</a:t>
            </a:r>
            <a:r>
              <a:rPr lang="ja-JP" altLang="en-US" dirty="0">
                <a:latin typeface="游ゴシック" panose="020B0400000000000000" pitchFamily="50" charset="-128"/>
                <a:ea typeface="游ゴシック" panose="020B0400000000000000" pitchFamily="50" charset="-128"/>
              </a:rPr>
              <a:t>凄く明るいところ</a:t>
            </a:r>
            <a:r>
              <a:rPr lang="en-US" altLang="ja-JP" dirty="0">
                <a:latin typeface="游ゴシック" panose="020B0400000000000000" pitchFamily="50" charset="-128"/>
                <a:ea typeface="游ゴシック" panose="020B0400000000000000" pitchFamily="50" charset="-128"/>
              </a:rPr>
              <a:t>』</a:t>
            </a:r>
            <a:r>
              <a:rPr lang="ja-JP" altLang="en-US" dirty="0">
                <a:latin typeface="游ゴシック" panose="020B0400000000000000" pitchFamily="50" charset="-128"/>
                <a:ea typeface="游ゴシック" panose="020B0400000000000000" pitchFamily="50" charset="-128"/>
              </a:rPr>
              <a:t>と</a:t>
            </a:r>
            <a:r>
              <a:rPr lang="en-US" altLang="ja-JP" dirty="0">
                <a:latin typeface="游ゴシック" panose="020B0400000000000000" pitchFamily="50" charset="-128"/>
                <a:ea typeface="游ゴシック" panose="020B0400000000000000" pitchFamily="50" charset="-128"/>
              </a:rPr>
              <a:t>『</a:t>
            </a:r>
            <a:r>
              <a:rPr lang="ja-JP" altLang="en-US" dirty="0">
                <a:latin typeface="游ゴシック" panose="020B0400000000000000" pitchFamily="50" charset="-128"/>
                <a:ea typeface="游ゴシック" panose="020B0400000000000000" pitchFamily="50" charset="-128"/>
              </a:rPr>
              <a:t>凄く暗いところ</a:t>
            </a:r>
            <a:r>
              <a:rPr lang="en-US" altLang="ja-JP" dirty="0">
                <a:latin typeface="游ゴシック" panose="020B0400000000000000" pitchFamily="50" charset="-128"/>
                <a:ea typeface="游ゴシック" panose="020B0400000000000000" pitchFamily="50" charset="-128"/>
              </a:rPr>
              <a:t>』</a:t>
            </a:r>
          </a:p>
          <a:p>
            <a:pPr marL="0" indent="0" algn="ctr">
              <a:buNone/>
            </a:pPr>
            <a:r>
              <a:rPr lang="ja-JP" altLang="en-US" dirty="0">
                <a:latin typeface="游ゴシック" panose="020B0400000000000000" pitchFamily="50" charset="-128"/>
                <a:ea typeface="游ゴシック" panose="020B0400000000000000" pitchFamily="50" charset="-128"/>
              </a:rPr>
              <a:t>を同時に撮影できない</a:t>
            </a:r>
          </a:p>
        </p:txBody>
      </p:sp>
      <p:sp>
        <p:nvSpPr>
          <p:cNvPr id="7" name="コンテンツ プレースホルダー 2"/>
          <p:cNvSpPr txBox="1">
            <a:spLocks/>
          </p:cNvSpPr>
          <p:nvPr/>
        </p:nvSpPr>
        <p:spPr>
          <a:xfrm>
            <a:off x="6332220" y="3182367"/>
            <a:ext cx="4183380" cy="118389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buNone/>
            </a:pPr>
            <a:endParaRPr lang="ja-JP" altLang="en-US" sz="2000" dirty="0">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1" name="正方形/長方形 10"/>
          <p:cNvSpPr/>
          <p:nvPr/>
        </p:nvSpPr>
        <p:spPr>
          <a:xfrm>
            <a:off x="2501605" y="4096647"/>
            <a:ext cx="2492990" cy="646331"/>
          </a:xfrm>
          <a:prstGeom prst="rect">
            <a:avLst/>
          </a:prstGeom>
        </p:spPr>
        <p:txBody>
          <a:bodyPr wrap="none">
            <a:spAutoFit/>
          </a:bodyPr>
          <a:lstStyle/>
          <a:p>
            <a:r>
              <a:rPr lang="ja-JP" altLang="en-US" dirty="0">
                <a:latin typeface="游ゴシック" panose="020B0400000000000000" pitchFamily="50" charset="-128"/>
                <a:ea typeface="游ゴシック" panose="020B0400000000000000" pitchFamily="50" charset="-128"/>
                <a:cs typeface="メイリオ" panose="020B0604030504040204" pitchFamily="50" charset="-128"/>
              </a:rPr>
              <a:t>露光時間 </a:t>
            </a:r>
            <a:r>
              <a:rPr lang="en-US" altLang="ja-JP" dirty="0">
                <a:latin typeface="游ゴシック" panose="020B0400000000000000" pitchFamily="50" charset="-128"/>
                <a:ea typeface="游ゴシック" panose="020B0400000000000000" pitchFamily="50" charset="-128"/>
                <a:cs typeface="メイリオ" panose="020B0604030504040204" pitchFamily="50" charset="-128"/>
              </a:rPr>
              <a:t>1/8000 </a:t>
            </a:r>
            <a:r>
              <a:rPr lang="ja-JP" altLang="en-US" dirty="0">
                <a:latin typeface="游ゴシック" panose="020B0400000000000000" pitchFamily="50" charset="-128"/>
                <a:ea typeface="游ゴシック" panose="020B0400000000000000" pitchFamily="50" charset="-128"/>
                <a:cs typeface="メイリオ" panose="020B0604030504040204" pitchFamily="50" charset="-128"/>
              </a:rPr>
              <a:t>秒</a:t>
            </a:r>
            <a:endParaRPr lang="en-US" altLang="ja-JP" dirty="0">
              <a:latin typeface="游ゴシック" panose="020B0400000000000000" pitchFamily="50" charset="-128"/>
              <a:ea typeface="游ゴシック" panose="020B0400000000000000" pitchFamily="50" charset="-128"/>
              <a:cs typeface="メイリオ" panose="020B0604030504040204" pitchFamily="50" charset="-128"/>
            </a:endParaRPr>
          </a:p>
          <a:p>
            <a:r>
              <a:rPr lang="ja-JP" altLang="en-US" dirty="0">
                <a:latin typeface="游ゴシック" panose="020B0400000000000000" pitchFamily="50" charset="-128"/>
                <a:ea typeface="游ゴシック" panose="020B0400000000000000" pitchFamily="50" charset="-128"/>
                <a:cs typeface="メイリオ" panose="020B0604030504040204" pitchFamily="50" charset="-128"/>
              </a:rPr>
              <a:t>黒つぶれ（アンダー）</a:t>
            </a:r>
          </a:p>
        </p:txBody>
      </p:sp>
      <p:sp>
        <p:nvSpPr>
          <p:cNvPr id="12" name="正方形/長方形 11"/>
          <p:cNvSpPr/>
          <p:nvPr/>
        </p:nvSpPr>
        <p:spPr>
          <a:xfrm>
            <a:off x="7372512" y="4096647"/>
            <a:ext cx="2262158" cy="646331"/>
          </a:xfrm>
          <a:prstGeom prst="rect">
            <a:avLst/>
          </a:prstGeom>
        </p:spPr>
        <p:txBody>
          <a:bodyPr wrap="none">
            <a:spAutoFit/>
          </a:bodyPr>
          <a:lstStyle/>
          <a:p>
            <a:r>
              <a:rPr lang="ja-JP" altLang="en-US" dirty="0">
                <a:latin typeface="游ゴシック" panose="020B0400000000000000" pitchFamily="50" charset="-128"/>
                <a:ea typeface="游ゴシック" panose="020B0400000000000000" pitchFamily="50" charset="-128"/>
                <a:cs typeface="メイリオ" panose="020B0604030504040204" pitchFamily="50" charset="-128"/>
              </a:rPr>
              <a:t>露光時間 </a:t>
            </a:r>
            <a:r>
              <a:rPr lang="en-US" altLang="ja-JP" dirty="0">
                <a:latin typeface="游ゴシック" panose="020B0400000000000000" pitchFamily="50" charset="-128"/>
                <a:ea typeface="游ゴシック" panose="020B0400000000000000" pitchFamily="50" charset="-128"/>
                <a:cs typeface="メイリオ" panose="020B0604030504040204" pitchFamily="50" charset="-128"/>
              </a:rPr>
              <a:t>1/100 </a:t>
            </a:r>
            <a:r>
              <a:rPr lang="ja-JP" altLang="en-US" dirty="0">
                <a:latin typeface="游ゴシック" panose="020B0400000000000000" pitchFamily="50" charset="-128"/>
                <a:ea typeface="游ゴシック" panose="020B0400000000000000" pitchFamily="50" charset="-128"/>
                <a:cs typeface="メイリオ" panose="020B0604030504040204" pitchFamily="50" charset="-128"/>
              </a:rPr>
              <a:t>秒</a:t>
            </a:r>
            <a:endParaRPr lang="en-US" altLang="ja-JP" dirty="0">
              <a:latin typeface="游ゴシック" panose="020B0400000000000000" pitchFamily="50" charset="-128"/>
              <a:ea typeface="游ゴシック" panose="020B0400000000000000" pitchFamily="50" charset="-128"/>
              <a:cs typeface="メイリオ" panose="020B0604030504040204" pitchFamily="50" charset="-128"/>
            </a:endParaRPr>
          </a:p>
          <a:p>
            <a:r>
              <a:rPr lang="ja-JP" altLang="en-US" dirty="0">
                <a:latin typeface="游ゴシック" panose="020B0400000000000000" pitchFamily="50" charset="-128"/>
                <a:ea typeface="游ゴシック" panose="020B0400000000000000" pitchFamily="50" charset="-128"/>
                <a:cs typeface="メイリオ" panose="020B0604030504040204" pitchFamily="50" charset="-128"/>
              </a:rPr>
              <a:t>白飛び（オーバー）</a:t>
            </a:r>
          </a:p>
        </p:txBody>
      </p:sp>
      <p:pic>
        <p:nvPicPr>
          <p:cNvPr id="4" name="図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62175" y="1296242"/>
            <a:ext cx="4190850" cy="2775758"/>
          </a:xfrm>
          <a:prstGeom prst="rect">
            <a:avLst/>
          </a:prstGeom>
        </p:spPr>
      </p:pic>
      <p:pic>
        <p:nvPicPr>
          <p:cNvPr id="5" name="図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74397" y="1296243"/>
            <a:ext cx="4190850" cy="2775758"/>
          </a:xfrm>
          <a:prstGeom prst="rect">
            <a:avLst/>
          </a:prstGeom>
        </p:spPr>
      </p:pic>
    </p:spTree>
    <p:extLst>
      <p:ext uri="{BB962C8B-B14F-4D97-AF65-F5344CB8AC3E}">
        <p14:creationId xmlns:p14="http://schemas.microsoft.com/office/powerpoint/2010/main" val="604755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892954" y="312057"/>
            <a:ext cx="8229600" cy="601980"/>
          </a:xfrm>
        </p:spPr>
        <p:txBody>
          <a:bodyPr>
            <a:normAutofit/>
          </a:bodyPr>
          <a:lstStyle/>
          <a:p>
            <a:pPr algn="ctr"/>
            <a:r>
              <a:rPr lang="en-US" altLang="ja-JP" sz="3600" dirty="0">
                <a:latin typeface="游ゴシック" panose="020B0400000000000000" pitchFamily="50" charset="-128"/>
                <a:ea typeface="游ゴシック" panose="020B0400000000000000" pitchFamily="50" charset="-128"/>
              </a:rPr>
              <a:t>HDRI : Motivation</a:t>
            </a:r>
            <a:endParaRPr kumimoji="1" lang="ja-JP" altLang="en-US" sz="3600" dirty="0">
              <a:latin typeface="游ゴシック" panose="020B0400000000000000" pitchFamily="50" charset="-128"/>
              <a:ea typeface="游ゴシック" panose="020B0400000000000000" pitchFamily="50" charset="-128"/>
            </a:endParaRPr>
          </a:p>
        </p:txBody>
      </p:sp>
      <p:sp>
        <p:nvSpPr>
          <p:cNvPr id="3" name="コンテンツ プレースホルダー 2"/>
          <p:cNvSpPr>
            <a:spLocks noGrp="1"/>
          </p:cNvSpPr>
          <p:nvPr>
            <p:ph idx="1"/>
          </p:nvPr>
        </p:nvSpPr>
        <p:spPr>
          <a:xfrm>
            <a:off x="1675806" y="1252465"/>
            <a:ext cx="8724873" cy="1183894"/>
          </a:xfrm>
        </p:spPr>
        <p:txBody>
          <a:bodyPr>
            <a:noAutofit/>
          </a:bodyPr>
          <a:lstStyle/>
          <a:p>
            <a:pPr marL="0" indent="0">
              <a:buNone/>
            </a:pPr>
            <a:r>
              <a:rPr lang="en-US" altLang="ja-JP" sz="2400" b="1" dirty="0">
                <a:latin typeface="游ゴシック" panose="020B0400000000000000" pitchFamily="50" charset="-128"/>
                <a:ea typeface="游ゴシック" panose="020B0400000000000000" pitchFamily="50" charset="-128"/>
              </a:rPr>
              <a:t>『</a:t>
            </a:r>
            <a:r>
              <a:rPr lang="ja-JP" altLang="en-US" sz="2400" b="1" dirty="0">
                <a:latin typeface="游ゴシック" panose="020B0400000000000000" pitchFamily="50" charset="-128"/>
                <a:ea typeface="游ゴシック" panose="020B0400000000000000" pitchFamily="50" charset="-128"/>
              </a:rPr>
              <a:t>凄く明るいところ</a:t>
            </a:r>
            <a:r>
              <a:rPr lang="en-US" altLang="ja-JP" sz="2400" b="1" dirty="0">
                <a:latin typeface="游ゴシック" panose="020B0400000000000000" pitchFamily="50" charset="-128"/>
                <a:ea typeface="游ゴシック" panose="020B0400000000000000" pitchFamily="50" charset="-128"/>
              </a:rPr>
              <a:t>』</a:t>
            </a:r>
            <a:r>
              <a:rPr lang="ja-JP" altLang="en-US" sz="2400" b="1" dirty="0">
                <a:latin typeface="游ゴシック" panose="020B0400000000000000" pitchFamily="50" charset="-128"/>
                <a:ea typeface="游ゴシック" panose="020B0400000000000000" pitchFamily="50" charset="-128"/>
              </a:rPr>
              <a:t>と</a:t>
            </a:r>
            <a:r>
              <a:rPr lang="en-US" altLang="ja-JP" sz="2400" b="1" dirty="0">
                <a:latin typeface="游ゴシック" panose="020B0400000000000000" pitchFamily="50" charset="-128"/>
                <a:ea typeface="游ゴシック" panose="020B0400000000000000" pitchFamily="50" charset="-128"/>
              </a:rPr>
              <a:t>『</a:t>
            </a:r>
            <a:r>
              <a:rPr lang="ja-JP" altLang="en-US" sz="2400" b="1" dirty="0">
                <a:latin typeface="游ゴシック" panose="020B0400000000000000" pitchFamily="50" charset="-128"/>
                <a:ea typeface="游ゴシック" panose="020B0400000000000000" pitchFamily="50" charset="-128"/>
              </a:rPr>
              <a:t>凄く暗いところ</a:t>
            </a:r>
            <a:r>
              <a:rPr lang="en-US" altLang="ja-JP" sz="2400" b="1" dirty="0">
                <a:latin typeface="游ゴシック" panose="020B0400000000000000" pitchFamily="50" charset="-128"/>
                <a:ea typeface="游ゴシック" panose="020B0400000000000000" pitchFamily="50" charset="-128"/>
              </a:rPr>
              <a:t>』</a:t>
            </a:r>
            <a:r>
              <a:rPr lang="ja-JP" altLang="en-US" sz="2400" b="1" dirty="0">
                <a:latin typeface="游ゴシック" panose="020B0400000000000000" pitchFamily="50" charset="-128"/>
                <a:ea typeface="游ゴシック" panose="020B0400000000000000" pitchFamily="50" charset="-128"/>
              </a:rPr>
              <a:t>の情報を持つ画像</a:t>
            </a:r>
            <a:r>
              <a:rPr lang="ja-JP" altLang="en-US" sz="2400" dirty="0">
                <a:latin typeface="游ゴシック" panose="020B0400000000000000" pitchFamily="50" charset="-128"/>
                <a:ea typeface="游ゴシック" panose="020B0400000000000000" pitchFamily="50" charset="-128"/>
              </a:rPr>
              <a:t>を取得して</a:t>
            </a:r>
            <a:r>
              <a:rPr lang="en-US" altLang="ja-JP" sz="2400" dirty="0">
                <a:latin typeface="游ゴシック" panose="020B0400000000000000" pitchFamily="50" charset="-128"/>
                <a:ea typeface="游ゴシック" panose="020B0400000000000000" pitchFamily="50" charset="-128"/>
              </a:rPr>
              <a:t>…</a:t>
            </a:r>
          </a:p>
        </p:txBody>
      </p:sp>
      <p:cxnSp>
        <p:nvCxnSpPr>
          <p:cNvPr id="5" name="カギ線コネクタ 4"/>
          <p:cNvCxnSpPr/>
          <p:nvPr/>
        </p:nvCxnSpPr>
        <p:spPr>
          <a:xfrm rot="10800000" flipV="1">
            <a:off x="3777731" y="2594497"/>
            <a:ext cx="1212372" cy="1100895"/>
          </a:xfrm>
          <a:prstGeom prst="bentConnector2">
            <a:avLst/>
          </a:prstGeom>
          <a:ln w="50800">
            <a:tailEnd type="arrow"/>
          </a:ln>
        </p:spPr>
        <p:style>
          <a:lnRef idx="1">
            <a:schemeClr val="accent1"/>
          </a:lnRef>
          <a:fillRef idx="0">
            <a:schemeClr val="accent1"/>
          </a:fillRef>
          <a:effectRef idx="0">
            <a:schemeClr val="accent1"/>
          </a:effectRef>
          <a:fontRef idx="minor">
            <a:schemeClr val="tx1"/>
          </a:fontRef>
        </p:style>
      </p:cxnSp>
      <p:cxnSp>
        <p:nvCxnSpPr>
          <p:cNvPr id="16" name="カギ線コネクタ 15"/>
          <p:cNvCxnSpPr/>
          <p:nvPr/>
        </p:nvCxnSpPr>
        <p:spPr>
          <a:xfrm>
            <a:off x="7230473" y="2594498"/>
            <a:ext cx="1197788" cy="1100895"/>
          </a:xfrm>
          <a:prstGeom prst="bentConnector2">
            <a:avLst/>
          </a:prstGeom>
          <a:ln w="50800">
            <a:tailEnd type="arrow"/>
          </a:ln>
        </p:spPr>
        <p:style>
          <a:lnRef idx="1">
            <a:schemeClr val="accent1"/>
          </a:lnRef>
          <a:fillRef idx="0">
            <a:schemeClr val="accent1"/>
          </a:fillRef>
          <a:effectRef idx="0">
            <a:schemeClr val="accent1"/>
          </a:effectRef>
          <a:fontRef idx="minor">
            <a:schemeClr val="tx1"/>
          </a:fontRef>
        </p:style>
      </p:cxnSp>
      <p:sp>
        <p:nvSpPr>
          <p:cNvPr id="19" name="正方形/長方形 18"/>
          <p:cNvSpPr/>
          <p:nvPr/>
        </p:nvSpPr>
        <p:spPr>
          <a:xfrm>
            <a:off x="8462632" y="2584005"/>
            <a:ext cx="3729368" cy="830997"/>
          </a:xfrm>
          <a:prstGeom prst="rect">
            <a:avLst/>
          </a:prstGeom>
        </p:spPr>
        <p:txBody>
          <a:bodyPr wrap="square">
            <a:spAutoFit/>
          </a:bodyPr>
          <a:lstStyle/>
          <a:p>
            <a:r>
              <a:rPr lang="ja-JP" altLang="en-US" sz="2400" dirty="0">
                <a:latin typeface="游ゴシック" panose="020B0400000000000000" pitchFamily="50" charset="-128"/>
                <a:ea typeface="游ゴシック" panose="020B0400000000000000" pitchFamily="50" charset="-128"/>
                <a:cs typeface="メイリオ" panose="020B0604030504040204" pitchFamily="50" charset="-128"/>
              </a:rPr>
              <a:t>白飛び・黒つぶれの無い画像を合成したい</a:t>
            </a:r>
          </a:p>
        </p:txBody>
      </p:sp>
      <p:sp>
        <p:nvSpPr>
          <p:cNvPr id="20" name="正方形/長方形 19"/>
          <p:cNvSpPr/>
          <p:nvPr/>
        </p:nvSpPr>
        <p:spPr>
          <a:xfrm>
            <a:off x="0" y="2584005"/>
            <a:ext cx="3767172" cy="830997"/>
          </a:xfrm>
          <a:prstGeom prst="rect">
            <a:avLst/>
          </a:prstGeom>
        </p:spPr>
        <p:txBody>
          <a:bodyPr wrap="square">
            <a:spAutoFit/>
          </a:bodyPr>
          <a:lstStyle/>
          <a:p>
            <a:pPr algn="r"/>
            <a:r>
              <a:rPr lang="ja-JP" altLang="en-US" sz="2400" dirty="0">
                <a:latin typeface="游ゴシック" panose="020B0400000000000000" pitchFamily="50" charset="-128"/>
                <a:ea typeface="游ゴシック" panose="020B0400000000000000" pitchFamily="50" charset="-128"/>
                <a:cs typeface="メイリオ" panose="020B0604030504040204" pitchFamily="50" charset="-128"/>
              </a:rPr>
              <a:t>明るいところがよく</a:t>
            </a:r>
            <a:endParaRPr lang="en-US" altLang="ja-JP" sz="2400" dirty="0">
              <a:latin typeface="游ゴシック" panose="020B0400000000000000" pitchFamily="50" charset="-128"/>
              <a:ea typeface="游ゴシック" panose="020B0400000000000000" pitchFamily="50" charset="-128"/>
              <a:cs typeface="メイリオ" panose="020B0604030504040204" pitchFamily="50" charset="-128"/>
            </a:endParaRPr>
          </a:p>
          <a:p>
            <a:pPr algn="r"/>
            <a:r>
              <a:rPr lang="ja-JP" altLang="en-US" sz="2400" dirty="0">
                <a:latin typeface="游ゴシック" panose="020B0400000000000000" pitchFamily="50" charset="-128"/>
                <a:ea typeface="游ゴシック" panose="020B0400000000000000" pitchFamily="50" charset="-128"/>
                <a:cs typeface="メイリオ" panose="020B0604030504040204" pitchFamily="50" charset="-128"/>
              </a:rPr>
              <a:t>見える画像を合成したい</a:t>
            </a:r>
          </a:p>
        </p:txBody>
      </p:sp>
      <p:pic>
        <p:nvPicPr>
          <p:cNvPr id="11" name="図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28233" y="3695393"/>
            <a:ext cx="4190850" cy="2775758"/>
          </a:xfrm>
          <a:prstGeom prst="rect">
            <a:avLst/>
          </a:prstGeom>
        </p:spPr>
      </p:pic>
      <p:pic>
        <p:nvPicPr>
          <p:cNvPr id="4" name="図 3"/>
          <p:cNvPicPr>
            <a:picLocks noChangeAspect="1"/>
          </p:cNvPicPr>
          <p:nvPr/>
        </p:nvPicPr>
        <p:blipFill rotWithShape="1">
          <a:blip r:embed="rId3"/>
          <a:srcRect l="33651" t="19634" r="5715" b="6667"/>
          <a:stretch/>
        </p:blipFill>
        <p:spPr>
          <a:xfrm>
            <a:off x="4976769" y="1882821"/>
            <a:ext cx="2205999" cy="1452379"/>
          </a:xfrm>
          <a:prstGeom prst="rect">
            <a:avLst/>
          </a:prstGeom>
        </p:spPr>
      </p:pic>
      <p:pic>
        <p:nvPicPr>
          <p:cNvPr id="13" name="図 12"/>
          <p:cNvPicPr>
            <a:picLocks noChangeAspect="1"/>
          </p:cNvPicPr>
          <p:nvPr/>
        </p:nvPicPr>
        <p:blipFill rotWithShape="1">
          <a:blip r:embed="rId3"/>
          <a:srcRect l="33651" t="19634" r="5715" b="6667"/>
          <a:stretch/>
        </p:blipFill>
        <p:spPr>
          <a:xfrm>
            <a:off x="6222262" y="3695393"/>
            <a:ext cx="4245713" cy="2795280"/>
          </a:xfrm>
          <a:prstGeom prst="rect">
            <a:avLst/>
          </a:prstGeom>
        </p:spPr>
      </p:pic>
    </p:spTree>
    <p:extLst>
      <p:ext uri="{BB962C8B-B14F-4D97-AF65-F5344CB8AC3E}">
        <p14:creationId xmlns:p14="http://schemas.microsoft.com/office/powerpoint/2010/main" val="3628229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905323" y="255332"/>
            <a:ext cx="8333161" cy="576064"/>
          </a:xfrm>
        </p:spPr>
        <p:txBody>
          <a:bodyPr>
            <a:noAutofit/>
          </a:bodyPr>
          <a:lstStyle/>
          <a:p>
            <a:pPr algn="l"/>
            <a:r>
              <a:rPr lang="en-US" altLang="ja-JP" sz="3600" dirty="0">
                <a:latin typeface="游ゴシック" panose="020B0400000000000000" pitchFamily="50" charset="-128"/>
                <a:ea typeface="游ゴシック" panose="020B0400000000000000" pitchFamily="50" charset="-128"/>
              </a:rPr>
              <a:t>HDRI</a:t>
            </a:r>
            <a:r>
              <a:rPr lang="ja-JP" altLang="en-US" sz="3600" dirty="0">
                <a:latin typeface="游ゴシック" panose="020B0400000000000000" pitchFamily="50" charset="-128"/>
                <a:ea typeface="游ゴシック" panose="020B0400000000000000" pitchFamily="50" charset="-128"/>
              </a:rPr>
              <a:t>の取得</a:t>
            </a:r>
          </a:p>
        </p:txBody>
      </p:sp>
      <p:sp>
        <p:nvSpPr>
          <p:cNvPr id="3" name="コンテンツ プレースホルダー 2"/>
          <p:cNvSpPr>
            <a:spLocks noGrp="1"/>
          </p:cNvSpPr>
          <p:nvPr>
            <p:ph idx="1"/>
          </p:nvPr>
        </p:nvSpPr>
        <p:spPr>
          <a:xfrm>
            <a:off x="905323" y="1073746"/>
            <a:ext cx="8766774" cy="1071661"/>
          </a:xfrm>
        </p:spPr>
        <p:txBody>
          <a:bodyPr>
            <a:noAutofit/>
          </a:bodyPr>
          <a:lstStyle/>
          <a:p>
            <a:pPr marL="0" indent="0">
              <a:spcBef>
                <a:spcPts val="0"/>
              </a:spcBef>
              <a:buNone/>
            </a:pPr>
            <a:r>
              <a:rPr lang="ja-JP" altLang="en-US" dirty="0">
                <a:latin typeface="游ゴシック" panose="020B0400000000000000" pitchFamily="50" charset="-128"/>
                <a:ea typeface="游ゴシック" panose="020B0400000000000000" pitchFamily="50" charset="-128"/>
              </a:rPr>
              <a:t>露光を変えた写真を撮影し合成する</a:t>
            </a:r>
            <a:endParaRPr lang="en-US" altLang="ja-JP" dirty="0">
              <a:latin typeface="游ゴシック" panose="020B0400000000000000" pitchFamily="50" charset="-128"/>
              <a:ea typeface="游ゴシック" panose="020B0400000000000000" pitchFamily="50" charset="-128"/>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0677" y="3241779"/>
            <a:ext cx="1934760" cy="134259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55" name="テキスト ボックス 54"/>
          <p:cNvSpPr txBox="1"/>
          <p:nvPr/>
        </p:nvSpPr>
        <p:spPr>
          <a:xfrm>
            <a:off x="1056134" y="2855245"/>
            <a:ext cx="1789272" cy="400110"/>
          </a:xfrm>
          <a:prstGeom prst="rect">
            <a:avLst/>
          </a:prstGeom>
          <a:noFill/>
        </p:spPr>
        <p:txBody>
          <a:bodyPr wrap="none" rtlCol="0">
            <a:spAutoFit/>
          </a:bodyPr>
          <a:lstStyle/>
          <a:p>
            <a:pPr algn="r"/>
            <a:r>
              <a:rPr lang="ja-JP" altLang="en-US" sz="2000" dirty="0">
                <a:latin typeface="游ゴシック" panose="020B0400000000000000" pitchFamily="50" charset="-128"/>
                <a:ea typeface="游ゴシック" panose="020B0400000000000000" pitchFamily="50" charset="-128"/>
                <a:cs typeface="メイリオ" panose="020B0604030504040204" pitchFamily="50" charset="-128"/>
              </a:rPr>
              <a:t>露光大</a:t>
            </a:r>
            <a:r>
              <a:rPr lang="en-US" altLang="ja-JP" sz="2000" dirty="0">
                <a:latin typeface="游ゴシック" panose="020B0400000000000000" pitchFamily="50" charset="-128"/>
                <a:ea typeface="游ゴシック" panose="020B0400000000000000" pitchFamily="50" charset="-128"/>
                <a:cs typeface="メイリオ" panose="020B0604030504040204" pitchFamily="50" charset="-128"/>
              </a:rPr>
              <a:t>[0,255]</a:t>
            </a:r>
            <a:endParaRPr lang="en-US" altLang="ja-JP" sz="2000" baseline="30000" dirty="0">
              <a:latin typeface="游ゴシック" panose="020B0400000000000000" pitchFamily="50" charset="-128"/>
              <a:ea typeface="游ゴシック" panose="020B0400000000000000" pitchFamily="50" charset="-128"/>
              <a:cs typeface="メイリオ" panose="020B0604030504040204" pitchFamily="50" charset="-128"/>
            </a:endParaRPr>
          </a:p>
        </p:txBody>
      </p:sp>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05506" y="3236408"/>
            <a:ext cx="1941892" cy="134796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82472" y="3231243"/>
            <a:ext cx="1957386" cy="135312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70" name="テキスト ボックス 69"/>
          <p:cNvSpPr txBox="1"/>
          <p:nvPr/>
        </p:nvSpPr>
        <p:spPr>
          <a:xfrm>
            <a:off x="3468329" y="2795611"/>
            <a:ext cx="1789272" cy="400110"/>
          </a:xfrm>
          <a:prstGeom prst="rect">
            <a:avLst/>
          </a:prstGeom>
          <a:noFill/>
        </p:spPr>
        <p:txBody>
          <a:bodyPr wrap="none" rtlCol="0">
            <a:spAutoFit/>
          </a:bodyPr>
          <a:lstStyle/>
          <a:p>
            <a:pPr algn="r"/>
            <a:r>
              <a:rPr lang="ja-JP" altLang="en-US" sz="2000" dirty="0">
                <a:latin typeface="游ゴシック" panose="020B0400000000000000" pitchFamily="50" charset="-128"/>
                <a:ea typeface="游ゴシック" panose="020B0400000000000000" pitchFamily="50" charset="-128"/>
                <a:cs typeface="メイリオ" panose="020B0604030504040204" pitchFamily="50" charset="-128"/>
              </a:rPr>
              <a:t>露光中</a:t>
            </a:r>
            <a:r>
              <a:rPr lang="en-US" altLang="ja-JP" sz="2000" dirty="0">
                <a:latin typeface="游ゴシック" panose="020B0400000000000000" pitchFamily="50" charset="-128"/>
                <a:ea typeface="游ゴシック" panose="020B0400000000000000" pitchFamily="50" charset="-128"/>
                <a:cs typeface="メイリオ" panose="020B0604030504040204" pitchFamily="50" charset="-128"/>
              </a:rPr>
              <a:t>[0,255]</a:t>
            </a:r>
            <a:endParaRPr lang="en-US" altLang="ja-JP" sz="2000" baseline="30000" dirty="0">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32" name="テキスト ボックス 131"/>
          <p:cNvSpPr txBox="1"/>
          <p:nvPr/>
        </p:nvSpPr>
        <p:spPr>
          <a:xfrm>
            <a:off x="5703494" y="2845306"/>
            <a:ext cx="1789272" cy="400110"/>
          </a:xfrm>
          <a:prstGeom prst="rect">
            <a:avLst/>
          </a:prstGeom>
          <a:noFill/>
        </p:spPr>
        <p:txBody>
          <a:bodyPr wrap="none" rtlCol="0">
            <a:spAutoFit/>
          </a:bodyPr>
          <a:lstStyle/>
          <a:p>
            <a:pPr algn="r"/>
            <a:r>
              <a:rPr lang="ja-JP" altLang="en-US" sz="2000" dirty="0">
                <a:latin typeface="游ゴシック" panose="020B0400000000000000" pitchFamily="50" charset="-128"/>
                <a:ea typeface="游ゴシック" panose="020B0400000000000000" pitchFamily="50" charset="-128"/>
                <a:cs typeface="メイリオ" panose="020B0604030504040204" pitchFamily="50" charset="-128"/>
              </a:rPr>
              <a:t>露光小</a:t>
            </a:r>
            <a:r>
              <a:rPr lang="en-US" altLang="ja-JP" sz="2000" dirty="0">
                <a:latin typeface="游ゴシック" panose="020B0400000000000000" pitchFamily="50" charset="-128"/>
                <a:ea typeface="游ゴシック" panose="020B0400000000000000" pitchFamily="50" charset="-128"/>
                <a:cs typeface="メイリオ" panose="020B0604030504040204" pitchFamily="50" charset="-128"/>
              </a:rPr>
              <a:t>[0,255]</a:t>
            </a:r>
            <a:endParaRPr lang="en-US" altLang="ja-JP" sz="2000" baseline="30000" dirty="0">
              <a:latin typeface="游ゴシック" panose="020B0400000000000000" pitchFamily="50" charset="-128"/>
              <a:ea typeface="游ゴシック" panose="020B0400000000000000" pitchFamily="50" charset="-128"/>
              <a:cs typeface="メイリオ" panose="020B0604030504040204" pitchFamily="50" charset="-128"/>
            </a:endParaRPr>
          </a:p>
        </p:txBody>
      </p:sp>
      <p:grpSp>
        <p:nvGrpSpPr>
          <p:cNvPr id="5" name="グループ化 4"/>
          <p:cNvGrpSpPr/>
          <p:nvPr/>
        </p:nvGrpSpPr>
        <p:grpSpPr>
          <a:xfrm>
            <a:off x="7981716" y="1405849"/>
            <a:ext cx="4112349" cy="4349098"/>
            <a:chOff x="6457715" y="1405848"/>
            <a:chExt cx="4112349" cy="4349098"/>
          </a:xfrm>
        </p:grpSpPr>
        <p:sp>
          <p:nvSpPr>
            <p:cNvPr id="138" name="テキスト ボックス 137"/>
            <p:cNvSpPr txBox="1"/>
            <p:nvPr/>
          </p:nvSpPr>
          <p:spPr>
            <a:xfrm>
              <a:off x="7555118" y="4636691"/>
              <a:ext cx="3014946" cy="1118255"/>
            </a:xfrm>
            <a:prstGeom prst="rect">
              <a:avLst/>
            </a:prstGeom>
            <a:noFill/>
          </p:spPr>
          <p:txBody>
            <a:bodyPr wrap="square" rtlCol="0">
              <a:spAutoFit/>
            </a:bodyPr>
            <a:lstStyle/>
            <a:p>
              <a:pPr algn="r">
                <a:lnSpc>
                  <a:spcPts val="2000"/>
                </a:lnSpc>
              </a:pPr>
              <a:r>
                <a:rPr lang="ja-JP" altLang="en-US" dirty="0">
                  <a:latin typeface="游ゴシック" panose="020B0400000000000000" pitchFamily="50" charset="-128"/>
                  <a:ea typeface="游ゴシック" panose="020B0400000000000000" pitchFamily="50" charset="-128"/>
                  <a:cs typeface="メイリオ" panose="020B0604030504040204" pitchFamily="50" charset="-128"/>
                </a:rPr>
                <a:t>階調数の大きい</a:t>
              </a:r>
              <a:endParaRPr lang="en-US" altLang="ja-JP" dirty="0">
                <a:latin typeface="游ゴシック" panose="020B0400000000000000" pitchFamily="50" charset="-128"/>
                <a:ea typeface="游ゴシック" panose="020B0400000000000000" pitchFamily="50" charset="-128"/>
                <a:cs typeface="メイリオ" panose="020B0604030504040204" pitchFamily="50" charset="-128"/>
              </a:endParaRPr>
            </a:p>
            <a:p>
              <a:pPr algn="r">
                <a:lnSpc>
                  <a:spcPts val="2000"/>
                </a:lnSpc>
              </a:pPr>
              <a:r>
                <a:rPr lang="ja-JP" altLang="en-US" dirty="0">
                  <a:latin typeface="游ゴシック" panose="020B0400000000000000" pitchFamily="50" charset="-128"/>
                  <a:ea typeface="游ゴシック" panose="020B0400000000000000" pitchFamily="50" charset="-128"/>
                  <a:cs typeface="メイリオ" panose="020B0604030504040204" pitchFamily="50" charset="-128"/>
                </a:rPr>
                <a:t>ファイルで保存する</a:t>
              </a:r>
              <a:endParaRPr lang="en-US" altLang="ja-JP" dirty="0">
                <a:latin typeface="游ゴシック" panose="020B0400000000000000" pitchFamily="50" charset="-128"/>
                <a:ea typeface="游ゴシック" panose="020B0400000000000000" pitchFamily="50" charset="-128"/>
                <a:cs typeface="メイリオ" panose="020B0604030504040204" pitchFamily="50" charset="-128"/>
              </a:endParaRPr>
            </a:p>
            <a:p>
              <a:pPr algn="r">
                <a:lnSpc>
                  <a:spcPts val="2000"/>
                </a:lnSpc>
              </a:pPr>
              <a:r>
                <a:rPr lang="en-US" altLang="ja-JP" dirty="0">
                  <a:latin typeface="游ゴシック" panose="020B0400000000000000" pitchFamily="50" charset="-128"/>
                  <a:ea typeface="游ゴシック" panose="020B0400000000000000" pitchFamily="50" charset="-128"/>
                  <a:cs typeface="メイリオ" panose="020B0604030504040204" pitchFamily="50" charset="-128"/>
                </a:rPr>
                <a:t>.</a:t>
              </a:r>
              <a:r>
                <a:rPr lang="en-US" altLang="ja-JP" dirty="0" err="1">
                  <a:latin typeface="游ゴシック" panose="020B0400000000000000" pitchFamily="50" charset="-128"/>
                  <a:ea typeface="游ゴシック" panose="020B0400000000000000" pitchFamily="50" charset="-128"/>
                  <a:cs typeface="メイリオ" panose="020B0604030504040204" pitchFamily="50" charset="-128"/>
                </a:rPr>
                <a:t>hdr</a:t>
              </a:r>
              <a:r>
                <a:rPr lang="en-US" altLang="ja-JP" dirty="0">
                  <a:latin typeface="游ゴシック" panose="020B0400000000000000" pitchFamily="50" charset="-128"/>
                  <a:ea typeface="游ゴシック" panose="020B0400000000000000" pitchFamily="50" charset="-128"/>
                  <a:cs typeface="メイリオ" panose="020B0604030504040204" pitchFamily="50" charset="-128"/>
                </a:rPr>
                <a:t> 32bit</a:t>
              </a:r>
              <a:r>
                <a:rPr lang="ja-JP" altLang="en-US" dirty="0">
                  <a:latin typeface="游ゴシック" panose="020B0400000000000000" pitchFamily="50" charset="-128"/>
                  <a:ea typeface="游ゴシック" panose="020B0400000000000000" pitchFamily="50" charset="-128"/>
                  <a:cs typeface="メイリオ" panose="020B0604030504040204" pitchFamily="50" charset="-128"/>
                </a:rPr>
                <a:t>階調</a:t>
              </a:r>
              <a:endParaRPr lang="en-US" altLang="ja-JP" dirty="0">
                <a:latin typeface="游ゴシック" panose="020B0400000000000000" pitchFamily="50" charset="-128"/>
                <a:ea typeface="游ゴシック" panose="020B0400000000000000" pitchFamily="50" charset="-128"/>
                <a:cs typeface="メイリオ" panose="020B0604030504040204" pitchFamily="50" charset="-128"/>
              </a:endParaRPr>
            </a:p>
            <a:p>
              <a:pPr algn="r">
                <a:lnSpc>
                  <a:spcPts val="2000"/>
                </a:lnSpc>
              </a:pPr>
              <a:r>
                <a:rPr lang="en-US" altLang="ja-JP" dirty="0">
                  <a:latin typeface="游ゴシック" panose="020B0400000000000000" pitchFamily="50" charset="-128"/>
                  <a:ea typeface="游ゴシック" panose="020B0400000000000000" pitchFamily="50" charset="-128"/>
                  <a:cs typeface="メイリオ" panose="020B0604030504040204" pitchFamily="50" charset="-128"/>
                </a:rPr>
                <a:t>.</a:t>
              </a:r>
              <a:r>
                <a:rPr lang="en-US" altLang="ja-JP" dirty="0" err="1">
                  <a:latin typeface="游ゴシック" panose="020B0400000000000000" pitchFamily="50" charset="-128"/>
                  <a:ea typeface="游ゴシック" panose="020B0400000000000000" pitchFamily="50" charset="-128"/>
                  <a:cs typeface="メイリオ" panose="020B0604030504040204" pitchFamily="50" charset="-128"/>
                </a:rPr>
                <a:t>exr</a:t>
              </a:r>
              <a:r>
                <a:rPr lang="en-US" altLang="ja-JP" dirty="0">
                  <a:latin typeface="游ゴシック" panose="020B0400000000000000" pitchFamily="50" charset="-128"/>
                  <a:ea typeface="游ゴシック" panose="020B0400000000000000" pitchFamily="50" charset="-128"/>
                  <a:cs typeface="メイリオ" panose="020B0604030504040204" pitchFamily="50" charset="-128"/>
                </a:rPr>
                <a:t> 48bit</a:t>
              </a:r>
              <a:r>
                <a:rPr lang="ja-JP" altLang="en-US" dirty="0">
                  <a:latin typeface="游ゴシック" panose="020B0400000000000000" pitchFamily="50" charset="-128"/>
                  <a:ea typeface="游ゴシック" panose="020B0400000000000000" pitchFamily="50" charset="-128"/>
                  <a:cs typeface="メイリオ" panose="020B0604030504040204" pitchFamily="50" charset="-128"/>
                </a:rPr>
                <a:t>階調</a:t>
              </a:r>
              <a:endParaRPr lang="en-US" altLang="ja-JP" baseline="30000" dirty="0">
                <a:latin typeface="游ゴシック" panose="020B0400000000000000" pitchFamily="50" charset="-128"/>
                <a:ea typeface="游ゴシック" panose="020B0400000000000000" pitchFamily="50" charset="-128"/>
                <a:cs typeface="メイリオ" panose="020B0604030504040204" pitchFamily="50" charset="-128"/>
              </a:endParaRPr>
            </a:p>
          </p:txBody>
        </p:sp>
        <p:grpSp>
          <p:nvGrpSpPr>
            <p:cNvPr id="4" name="グループ化 3"/>
            <p:cNvGrpSpPr/>
            <p:nvPr/>
          </p:nvGrpSpPr>
          <p:grpSpPr>
            <a:xfrm>
              <a:off x="6457715" y="1405848"/>
              <a:ext cx="4066257" cy="3178779"/>
              <a:chOff x="6457715" y="1405848"/>
              <a:chExt cx="4066257" cy="3178779"/>
            </a:xfrm>
          </p:grpSpPr>
          <p:sp>
            <p:nvSpPr>
              <p:cNvPr id="136" name="テキスト ボックス 135"/>
              <p:cNvSpPr txBox="1"/>
              <p:nvPr/>
            </p:nvSpPr>
            <p:spPr>
              <a:xfrm>
                <a:off x="7414630" y="1405848"/>
                <a:ext cx="2302233" cy="523220"/>
              </a:xfrm>
              <a:prstGeom prst="rect">
                <a:avLst/>
              </a:prstGeom>
              <a:noFill/>
            </p:spPr>
            <p:txBody>
              <a:bodyPr wrap="none" rtlCol="0">
                <a:spAutoFit/>
              </a:bodyPr>
              <a:lstStyle/>
              <a:p>
                <a:pPr algn="r"/>
                <a:r>
                  <a:rPr lang="en-US" altLang="ja-JP" sz="2800" dirty="0">
                    <a:latin typeface="游ゴシック" panose="020B0400000000000000" pitchFamily="50" charset="-128"/>
                    <a:ea typeface="游ゴシック" panose="020B0400000000000000" pitchFamily="50" charset="-128"/>
                    <a:cs typeface="メイリオ" panose="020B0604030504040204" pitchFamily="50" charset="-128"/>
                  </a:rPr>
                  <a:t>HDRI</a:t>
                </a:r>
                <a:r>
                  <a:rPr lang="en-US" altLang="ja-JP" sz="2400" dirty="0">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2400" dirty="0">
                    <a:latin typeface="游ゴシック" panose="020B0400000000000000" pitchFamily="50" charset="-128"/>
                    <a:ea typeface="游ゴシック" panose="020B0400000000000000" pitchFamily="50" charset="-128"/>
                    <a:cs typeface="メイリオ" panose="020B0604030504040204" pitchFamily="50" charset="-128"/>
                  </a:rPr>
                  <a:t>実数値</a:t>
                </a:r>
                <a:r>
                  <a:rPr lang="en-US" altLang="ja-JP" sz="2400" dirty="0">
                    <a:latin typeface="游ゴシック" panose="020B0400000000000000" pitchFamily="50" charset="-128"/>
                    <a:ea typeface="游ゴシック" panose="020B0400000000000000" pitchFamily="50" charset="-128"/>
                    <a:cs typeface="メイリオ" panose="020B0604030504040204" pitchFamily="50" charset="-128"/>
                  </a:rPr>
                  <a:t>)</a:t>
                </a:r>
                <a:endParaRPr lang="en-US" altLang="ja-JP" sz="2800" baseline="30000" dirty="0">
                  <a:latin typeface="游ゴシック" panose="020B0400000000000000" pitchFamily="50" charset="-128"/>
                  <a:ea typeface="游ゴシック" panose="020B0400000000000000" pitchFamily="50" charset="-128"/>
                  <a:cs typeface="メイリオ" panose="020B0604030504040204" pitchFamily="50" charset="-128"/>
                </a:endParaRPr>
              </a:p>
            </p:txBody>
          </p:sp>
          <p:pic>
            <p:nvPicPr>
              <p:cNvPr id="2050"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57715" y="1880275"/>
                <a:ext cx="4066257" cy="27043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grpSp>
        <p:nvGrpSpPr>
          <p:cNvPr id="11" name="グループ化 10"/>
          <p:cNvGrpSpPr/>
          <p:nvPr/>
        </p:nvGrpSpPr>
        <p:grpSpPr>
          <a:xfrm>
            <a:off x="1998057" y="4584370"/>
            <a:ext cx="3423823" cy="1192213"/>
            <a:chOff x="474057" y="4584370"/>
            <a:chExt cx="3423823" cy="1192213"/>
          </a:xfrm>
        </p:grpSpPr>
        <p:cxnSp>
          <p:nvCxnSpPr>
            <p:cNvPr id="106" name="直線矢印コネクタ 105"/>
            <p:cNvCxnSpPr>
              <a:stCxn id="1026" idx="2"/>
              <a:endCxn id="43" idx="1"/>
            </p:cNvCxnSpPr>
            <p:nvPr/>
          </p:nvCxnSpPr>
          <p:spPr>
            <a:xfrm>
              <a:off x="474057" y="4584370"/>
              <a:ext cx="2653289" cy="979275"/>
            </a:xfrm>
            <a:prstGeom prst="straightConnector1">
              <a:avLst/>
            </a:prstGeom>
            <a:ln w="38100">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sp>
          <p:nvSpPr>
            <p:cNvPr id="43" name="左右矢印 42"/>
            <p:cNvSpPr/>
            <p:nvPr/>
          </p:nvSpPr>
          <p:spPr>
            <a:xfrm>
              <a:off x="2356812" y="5492665"/>
              <a:ext cx="1541068" cy="283918"/>
            </a:xfrm>
            <a:prstGeom prst="leftRightArrow">
              <a:avLst>
                <a:gd name="adj1" fmla="val 50000"/>
                <a:gd name="adj2" fmla="val 6388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cs typeface="メイリオ" panose="020B0604030504040204" pitchFamily="50" charset="-128"/>
              </a:endParaRPr>
            </a:p>
          </p:txBody>
        </p:sp>
      </p:grpSp>
      <p:grpSp>
        <p:nvGrpSpPr>
          <p:cNvPr id="12" name="グループ化 11"/>
          <p:cNvGrpSpPr/>
          <p:nvPr/>
        </p:nvGrpSpPr>
        <p:grpSpPr>
          <a:xfrm>
            <a:off x="4261165" y="4584370"/>
            <a:ext cx="2132451" cy="955013"/>
            <a:chOff x="2737165" y="4584370"/>
            <a:chExt cx="2132451" cy="955013"/>
          </a:xfrm>
        </p:grpSpPr>
        <p:cxnSp>
          <p:nvCxnSpPr>
            <p:cNvPr id="108" name="直線矢印コネクタ 107"/>
            <p:cNvCxnSpPr>
              <a:stCxn id="1027" idx="2"/>
              <a:endCxn id="45" idx="1"/>
            </p:cNvCxnSpPr>
            <p:nvPr/>
          </p:nvCxnSpPr>
          <p:spPr>
            <a:xfrm>
              <a:off x="2737165" y="4584370"/>
              <a:ext cx="1361917" cy="742075"/>
            </a:xfrm>
            <a:prstGeom prst="straightConnector1">
              <a:avLst/>
            </a:prstGeom>
            <a:ln w="38100">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sp>
          <p:nvSpPr>
            <p:cNvPr id="45" name="左右矢印 44"/>
            <p:cNvSpPr/>
            <p:nvPr/>
          </p:nvSpPr>
          <p:spPr>
            <a:xfrm>
              <a:off x="3328548" y="5255465"/>
              <a:ext cx="1541068" cy="283918"/>
            </a:xfrm>
            <a:prstGeom prst="leftRightArrow">
              <a:avLst>
                <a:gd name="adj1" fmla="val 50000"/>
                <a:gd name="adj2" fmla="val 6388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cs typeface="メイリオ" panose="020B0604030504040204" pitchFamily="50" charset="-128"/>
              </a:endParaRPr>
            </a:p>
          </p:txBody>
        </p:sp>
      </p:grpSp>
      <p:grpSp>
        <p:nvGrpSpPr>
          <p:cNvPr id="14" name="グループ化 13"/>
          <p:cNvGrpSpPr/>
          <p:nvPr/>
        </p:nvGrpSpPr>
        <p:grpSpPr>
          <a:xfrm>
            <a:off x="5633316" y="4584370"/>
            <a:ext cx="1541068" cy="721407"/>
            <a:chOff x="4109316" y="4584370"/>
            <a:chExt cx="1541068" cy="721407"/>
          </a:xfrm>
        </p:grpSpPr>
        <p:cxnSp>
          <p:nvCxnSpPr>
            <p:cNvPr id="105" name="直線矢印コネクタ 104"/>
            <p:cNvCxnSpPr>
              <a:stCxn id="1028" idx="2"/>
              <a:endCxn id="46" idx="1"/>
            </p:cNvCxnSpPr>
            <p:nvPr/>
          </p:nvCxnSpPr>
          <p:spPr>
            <a:xfrm flipH="1">
              <a:off x="4879850" y="4584370"/>
              <a:ext cx="72602" cy="508469"/>
            </a:xfrm>
            <a:prstGeom prst="straightConnector1">
              <a:avLst/>
            </a:prstGeom>
            <a:ln w="38100">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sp>
          <p:nvSpPr>
            <p:cNvPr id="46" name="左右矢印 45"/>
            <p:cNvSpPr/>
            <p:nvPr/>
          </p:nvSpPr>
          <p:spPr>
            <a:xfrm>
              <a:off x="4109316" y="5021859"/>
              <a:ext cx="1541068" cy="283918"/>
            </a:xfrm>
            <a:prstGeom prst="leftRightArrow">
              <a:avLst>
                <a:gd name="adj1" fmla="val 50000"/>
                <a:gd name="adj2" fmla="val 6388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cs typeface="メイリオ" panose="020B0604030504040204" pitchFamily="50" charset="-128"/>
              </a:endParaRPr>
            </a:p>
          </p:txBody>
        </p:sp>
      </p:grpSp>
      <p:grpSp>
        <p:nvGrpSpPr>
          <p:cNvPr id="16" name="グループ化 15"/>
          <p:cNvGrpSpPr/>
          <p:nvPr/>
        </p:nvGrpSpPr>
        <p:grpSpPr>
          <a:xfrm>
            <a:off x="3884284" y="4592097"/>
            <a:ext cx="4084059" cy="1013398"/>
            <a:chOff x="2360284" y="4592096"/>
            <a:chExt cx="4084059" cy="1013398"/>
          </a:xfrm>
        </p:grpSpPr>
        <p:cxnSp>
          <p:nvCxnSpPr>
            <p:cNvPr id="128" name="直線矢印コネクタ 127"/>
            <p:cNvCxnSpPr/>
            <p:nvPr/>
          </p:nvCxnSpPr>
          <p:spPr>
            <a:xfrm flipV="1">
              <a:off x="4954553" y="4592096"/>
              <a:ext cx="1489790" cy="814212"/>
            </a:xfrm>
            <a:prstGeom prst="straightConnector1">
              <a:avLst/>
            </a:prstGeom>
            <a:ln w="381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49" name="左右矢印 48"/>
            <p:cNvSpPr/>
            <p:nvPr/>
          </p:nvSpPr>
          <p:spPr>
            <a:xfrm>
              <a:off x="2360284" y="5321576"/>
              <a:ext cx="3290099" cy="283918"/>
            </a:xfrm>
            <a:prstGeom prst="leftRightArrow">
              <a:avLst>
                <a:gd name="adj1" fmla="val 50000"/>
                <a:gd name="adj2" fmla="val 63889"/>
              </a:avLst>
            </a:prstGeom>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cs typeface="メイリオ" panose="020B0604030504040204" pitchFamily="50" charset="-128"/>
              </a:endParaRPr>
            </a:p>
          </p:txBody>
        </p:sp>
      </p:grpSp>
      <p:grpSp>
        <p:nvGrpSpPr>
          <p:cNvPr id="56" name="グループ化 55"/>
          <p:cNvGrpSpPr/>
          <p:nvPr/>
        </p:nvGrpSpPr>
        <p:grpSpPr>
          <a:xfrm>
            <a:off x="1879024" y="5738220"/>
            <a:ext cx="8486775" cy="423862"/>
            <a:chOff x="285750" y="3657999"/>
            <a:chExt cx="8486775" cy="423862"/>
          </a:xfrm>
        </p:grpSpPr>
        <p:sp>
          <p:nvSpPr>
            <p:cNvPr id="57" name="右矢印 56"/>
            <p:cNvSpPr/>
            <p:nvPr/>
          </p:nvSpPr>
          <p:spPr>
            <a:xfrm>
              <a:off x="285750" y="3672286"/>
              <a:ext cx="8486775" cy="409575"/>
            </a:xfrm>
            <a:prstGeom prst="rightArrow">
              <a:avLst>
                <a:gd name="adj1" fmla="val 50000"/>
                <a:gd name="adj2" fmla="val 89535"/>
              </a:avLst>
            </a:prstGeom>
            <a:gradFill>
              <a:gsLst>
                <a:gs pos="99167">
                  <a:srgbClr val="FF0000"/>
                </a:gs>
                <a:gs pos="49000">
                  <a:srgbClr val="FFC000"/>
                </a:gs>
                <a:gs pos="0">
                  <a:schemeClr val="tx1"/>
                </a:gs>
              </a:gsLst>
              <a:lin ang="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cs typeface="メイリオ" panose="020B0604030504040204" pitchFamily="50" charset="-128"/>
              </a:endParaRPr>
            </a:p>
          </p:txBody>
        </p:sp>
        <p:cxnSp>
          <p:nvCxnSpPr>
            <p:cNvPr id="90" name="直線コネクタ 89"/>
            <p:cNvCxnSpPr/>
            <p:nvPr/>
          </p:nvCxnSpPr>
          <p:spPr>
            <a:xfrm flipH="1" flipV="1">
              <a:off x="4885280" y="3657999"/>
              <a:ext cx="4762" cy="33813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直線コネクタ 85"/>
            <p:cNvCxnSpPr/>
            <p:nvPr/>
          </p:nvCxnSpPr>
          <p:spPr>
            <a:xfrm flipH="1" flipV="1">
              <a:off x="411736" y="3657999"/>
              <a:ext cx="4762" cy="33813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直線コネクタ 81"/>
            <p:cNvCxnSpPr/>
            <p:nvPr/>
          </p:nvCxnSpPr>
          <p:spPr>
            <a:xfrm flipH="1" flipV="1">
              <a:off x="1563765" y="3657999"/>
              <a:ext cx="4762" cy="33813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直線コネクタ 79"/>
            <p:cNvCxnSpPr/>
            <p:nvPr/>
          </p:nvCxnSpPr>
          <p:spPr>
            <a:xfrm flipH="1" flipV="1">
              <a:off x="2715794" y="3657999"/>
              <a:ext cx="4762" cy="33813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直線コネクタ 77"/>
            <p:cNvCxnSpPr/>
            <p:nvPr/>
          </p:nvCxnSpPr>
          <p:spPr>
            <a:xfrm flipH="1" flipV="1">
              <a:off x="3805306" y="3657999"/>
              <a:ext cx="4762" cy="33813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直線コネクタ 75"/>
            <p:cNvCxnSpPr/>
            <p:nvPr/>
          </p:nvCxnSpPr>
          <p:spPr>
            <a:xfrm flipH="1" flipV="1">
              <a:off x="5984330" y="3657999"/>
              <a:ext cx="4762" cy="33813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直線コネクタ 71"/>
            <p:cNvCxnSpPr/>
            <p:nvPr/>
          </p:nvCxnSpPr>
          <p:spPr>
            <a:xfrm flipH="1" flipV="1">
              <a:off x="7073842" y="3657999"/>
              <a:ext cx="4762" cy="33813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直線コネクタ 68"/>
            <p:cNvCxnSpPr/>
            <p:nvPr/>
          </p:nvCxnSpPr>
          <p:spPr>
            <a:xfrm flipH="1" flipV="1">
              <a:off x="8163353" y="3657999"/>
              <a:ext cx="4762" cy="33813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94" name="テキスト ボックス 93"/>
          <p:cNvSpPr txBox="1"/>
          <p:nvPr/>
        </p:nvSpPr>
        <p:spPr>
          <a:xfrm>
            <a:off x="1826684" y="6035660"/>
            <a:ext cx="369332" cy="861774"/>
          </a:xfrm>
          <a:prstGeom prst="rect">
            <a:avLst/>
          </a:prstGeom>
          <a:noFill/>
        </p:spPr>
        <p:txBody>
          <a:bodyPr vert="eaVert" wrap="none" rtlCol="0">
            <a:spAutoFit/>
          </a:bodyPr>
          <a:lstStyle/>
          <a:p>
            <a:r>
              <a:rPr lang="ja-JP" altLang="en-US" sz="1200" dirty="0">
                <a:latin typeface="游ゴシック" panose="020B0400000000000000" pitchFamily="50" charset="-128"/>
                <a:ea typeface="游ゴシック" panose="020B0400000000000000" pitchFamily="50" charset="-128"/>
                <a:cs typeface="メイリオ" panose="020B0604030504040204" pitchFamily="50" charset="-128"/>
              </a:rPr>
              <a:t>曇りの夜空</a:t>
            </a:r>
          </a:p>
        </p:txBody>
      </p:sp>
      <p:sp>
        <p:nvSpPr>
          <p:cNvPr id="95" name="テキスト ボックス 94"/>
          <p:cNvSpPr txBox="1"/>
          <p:nvPr/>
        </p:nvSpPr>
        <p:spPr>
          <a:xfrm>
            <a:off x="2542310" y="6056442"/>
            <a:ext cx="461665" cy="553998"/>
          </a:xfrm>
          <a:prstGeom prst="rect">
            <a:avLst/>
          </a:prstGeom>
          <a:noFill/>
        </p:spPr>
        <p:txBody>
          <a:bodyPr vert="eaVert" wrap="none" rtlCol="0">
            <a:spAutoFit/>
          </a:bodyPr>
          <a:lstStyle/>
          <a:p>
            <a:r>
              <a:rPr lang="ja-JP" altLang="en-US" dirty="0">
                <a:latin typeface="游ゴシック" panose="020B0400000000000000" pitchFamily="50" charset="-128"/>
                <a:ea typeface="游ゴシック" panose="020B0400000000000000" pitchFamily="50" charset="-128"/>
                <a:cs typeface="メイリオ" panose="020B0604030504040204" pitchFamily="50" charset="-128"/>
              </a:rPr>
              <a:t>夜空</a:t>
            </a:r>
          </a:p>
        </p:txBody>
      </p:sp>
      <p:sp>
        <p:nvSpPr>
          <p:cNvPr id="96" name="テキスト ボックス 95"/>
          <p:cNvSpPr txBox="1"/>
          <p:nvPr/>
        </p:nvSpPr>
        <p:spPr>
          <a:xfrm>
            <a:off x="3512129" y="6056442"/>
            <a:ext cx="461665" cy="553998"/>
          </a:xfrm>
          <a:prstGeom prst="rect">
            <a:avLst/>
          </a:prstGeom>
          <a:noFill/>
        </p:spPr>
        <p:txBody>
          <a:bodyPr vert="eaVert" wrap="none" rtlCol="0">
            <a:spAutoFit/>
          </a:bodyPr>
          <a:lstStyle/>
          <a:p>
            <a:r>
              <a:rPr lang="ja-JP" altLang="en-US" dirty="0">
                <a:latin typeface="游ゴシック" panose="020B0400000000000000" pitchFamily="50" charset="-128"/>
                <a:ea typeface="游ゴシック" panose="020B0400000000000000" pitchFamily="50" charset="-128"/>
                <a:cs typeface="メイリオ" panose="020B0604030504040204" pitchFamily="50" charset="-128"/>
              </a:rPr>
              <a:t>月夜</a:t>
            </a:r>
          </a:p>
        </p:txBody>
      </p:sp>
      <p:sp>
        <p:nvSpPr>
          <p:cNvPr id="98" name="テキスト ボックス 97"/>
          <p:cNvSpPr txBox="1"/>
          <p:nvPr/>
        </p:nvSpPr>
        <p:spPr>
          <a:xfrm>
            <a:off x="4662057" y="6056442"/>
            <a:ext cx="461665" cy="553998"/>
          </a:xfrm>
          <a:prstGeom prst="rect">
            <a:avLst/>
          </a:prstGeom>
          <a:noFill/>
        </p:spPr>
        <p:txBody>
          <a:bodyPr vert="eaVert" wrap="none" rtlCol="0">
            <a:spAutoFit/>
          </a:bodyPr>
          <a:lstStyle/>
          <a:p>
            <a:r>
              <a:rPr lang="ja-JP" altLang="en-US" dirty="0">
                <a:latin typeface="游ゴシック" panose="020B0400000000000000" pitchFamily="50" charset="-128"/>
                <a:ea typeface="游ゴシック" panose="020B0400000000000000" pitchFamily="50" charset="-128"/>
                <a:cs typeface="メイリオ" panose="020B0604030504040204" pitchFamily="50" charset="-128"/>
              </a:rPr>
              <a:t>屋内</a:t>
            </a:r>
          </a:p>
        </p:txBody>
      </p:sp>
      <p:sp>
        <p:nvSpPr>
          <p:cNvPr id="99" name="テキスト ボックス 98"/>
          <p:cNvSpPr txBox="1"/>
          <p:nvPr/>
        </p:nvSpPr>
        <p:spPr>
          <a:xfrm>
            <a:off x="5770421" y="6056442"/>
            <a:ext cx="461665" cy="553998"/>
          </a:xfrm>
          <a:prstGeom prst="rect">
            <a:avLst/>
          </a:prstGeom>
          <a:noFill/>
        </p:spPr>
        <p:txBody>
          <a:bodyPr vert="eaVert" wrap="none" rtlCol="0">
            <a:spAutoFit/>
          </a:bodyPr>
          <a:lstStyle/>
          <a:p>
            <a:r>
              <a:rPr lang="ja-JP" altLang="en-US" dirty="0">
                <a:latin typeface="游ゴシック" panose="020B0400000000000000" pitchFamily="50" charset="-128"/>
                <a:ea typeface="游ゴシック" panose="020B0400000000000000" pitchFamily="50" charset="-128"/>
                <a:cs typeface="メイリオ" panose="020B0604030504040204" pitchFamily="50" charset="-128"/>
              </a:rPr>
              <a:t>液晶</a:t>
            </a:r>
          </a:p>
        </p:txBody>
      </p:sp>
      <p:sp>
        <p:nvSpPr>
          <p:cNvPr id="100" name="テキスト ボックス 99"/>
          <p:cNvSpPr txBox="1"/>
          <p:nvPr/>
        </p:nvSpPr>
        <p:spPr>
          <a:xfrm>
            <a:off x="6283039" y="6056442"/>
            <a:ext cx="461665" cy="784830"/>
          </a:xfrm>
          <a:prstGeom prst="rect">
            <a:avLst/>
          </a:prstGeom>
          <a:noFill/>
        </p:spPr>
        <p:txBody>
          <a:bodyPr vert="eaVert" wrap="none" rtlCol="0">
            <a:spAutoFit/>
          </a:bodyPr>
          <a:lstStyle/>
          <a:p>
            <a:r>
              <a:rPr lang="ja-JP" altLang="en-US" dirty="0">
                <a:latin typeface="游ゴシック" panose="020B0400000000000000" pitchFamily="50" charset="-128"/>
                <a:ea typeface="游ゴシック" panose="020B0400000000000000" pitchFamily="50" charset="-128"/>
                <a:cs typeface="メイリオ" panose="020B0604030504040204" pitchFamily="50" charset="-128"/>
              </a:rPr>
              <a:t>蛍光灯</a:t>
            </a:r>
          </a:p>
        </p:txBody>
      </p:sp>
      <p:sp>
        <p:nvSpPr>
          <p:cNvPr id="101" name="テキスト ボックス 100"/>
          <p:cNvSpPr txBox="1"/>
          <p:nvPr/>
        </p:nvSpPr>
        <p:spPr>
          <a:xfrm>
            <a:off x="6864930" y="6056442"/>
            <a:ext cx="461665" cy="784830"/>
          </a:xfrm>
          <a:prstGeom prst="rect">
            <a:avLst/>
          </a:prstGeom>
          <a:noFill/>
        </p:spPr>
        <p:txBody>
          <a:bodyPr vert="eaVert" wrap="none" rtlCol="0">
            <a:spAutoFit/>
          </a:bodyPr>
          <a:lstStyle/>
          <a:p>
            <a:r>
              <a:rPr lang="ja-JP" altLang="en-US" dirty="0">
                <a:latin typeface="游ゴシック" panose="020B0400000000000000" pitchFamily="50" charset="-128"/>
                <a:ea typeface="游ゴシック" panose="020B0400000000000000" pitchFamily="50" charset="-128"/>
                <a:cs typeface="メイリオ" panose="020B0604030504040204" pitchFamily="50" charset="-128"/>
              </a:rPr>
              <a:t>白熱灯</a:t>
            </a:r>
          </a:p>
        </p:txBody>
      </p:sp>
      <p:sp>
        <p:nvSpPr>
          <p:cNvPr id="51" name="テキスト ボックス 50"/>
          <p:cNvSpPr txBox="1"/>
          <p:nvPr/>
        </p:nvSpPr>
        <p:spPr>
          <a:xfrm>
            <a:off x="8254172" y="6581001"/>
            <a:ext cx="3837344" cy="276999"/>
          </a:xfrm>
          <a:prstGeom prst="rect">
            <a:avLst/>
          </a:prstGeom>
          <a:noFill/>
        </p:spPr>
        <p:txBody>
          <a:bodyPr wrap="square" rtlCol="0">
            <a:spAutoFit/>
          </a:bodyPr>
          <a:lstStyle/>
          <a:p>
            <a:pPr algn="r"/>
            <a:r>
              <a:rPr lang="ja-JP" altLang="en-US" sz="1200" dirty="0">
                <a:latin typeface="游ゴシック" panose="020B0400000000000000" pitchFamily="50" charset="-128"/>
                <a:ea typeface="游ゴシック" panose="020B0400000000000000" pitchFamily="50" charset="-128"/>
                <a:cs typeface="メイリオ" panose="020B0604030504040204" pitchFamily="50" charset="-128"/>
              </a:rPr>
              <a:t>図の出典 </a:t>
            </a:r>
            <a:r>
              <a:rPr lang="en-US" altLang="ja-JP" sz="1200" dirty="0">
                <a:latin typeface="游ゴシック" panose="020B0400000000000000" pitchFamily="50" charset="-128"/>
                <a:ea typeface="游ゴシック" panose="020B0400000000000000" pitchFamily="50" charset="-128"/>
                <a:cs typeface="メイリオ" panose="020B0604030504040204" pitchFamily="50" charset="-128"/>
              </a:rPr>
              <a:t>: [Durand &amp; Dorsey SIGGRAPH 2002]</a:t>
            </a:r>
          </a:p>
        </p:txBody>
      </p:sp>
    </p:spTree>
    <p:extLst>
      <p:ext uri="{BB962C8B-B14F-4D97-AF65-F5344CB8AC3E}">
        <p14:creationId xmlns:p14="http://schemas.microsoft.com/office/powerpoint/2010/main" val="2349991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5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25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25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250"/>
                                        <p:tgtEl>
                                          <p:spTgt spid="16"/>
                                        </p:tgtEl>
                                      </p:cBhvr>
                                    </p:animEffect>
                                  </p:childTnLst>
                                </p:cTn>
                              </p:par>
                              <p:par>
                                <p:cTn id="23" presetID="10" presetClass="exit" presetSubtype="0" fill="hold" nodeType="withEffect">
                                  <p:stCondLst>
                                    <p:cond delay="0"/>
                                  </p:stCondLst>
                                  <p:childTnLst>
                                    <p:animEffect transition="out" filter="fade">
                                      <p:cBhvr>
                                        <p:cTn id="24" dur="250"/>
                                        <p:tgtEl>
                                          <p:spTgt spid="11"/>
                                        </p:tgtEl>
                                      </p:cBhvr>
                                    </p:animEffect>
                                    <p:set>
                                      <p:cBhvr>
                                        <p:cTn id="25" dur="1" fill="hold">
                                          <p:stCondLst>
                                            <p:cond delay="249"/>
                                          </p:stCondLst>
                                        </p:cTn>
                                        <p:tgtEl>
                                          <p:spTgt spid="11"/>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250"/>
                                        <p:tgtEl>
                                          <p:spTgt spid="12"/>
                                        </p:tgtEl>
                                      </p:cBhvr>
                                    </p:animEffect>
                                    <p:set>
                                      <p:cBhvr>
                                        <p:cTn id="28" dur="1" fill="hold">
                                          <p:stCondLst>
                                            <p:cond delay="249"/>
                                          </p:stCondLst>
                                        </p:cTn>
                                        <p:tgtEl>
                                          <p:spTgt spid="12"/>
                                        </p:tgtEl>
                                        <p:attrNameLst>
                                          <p:attrName>style.visibility</p:attrName>
                                        </p:attrNameLst>
                                      </p:cBhvr>
                                      <p:to>
                                        <p:strVal val="hidden"/>
                                      </p:to>
                                    </p:set>
                                  </p:childTnLst>
                                </p:cTn>
                              </p:par>
                              <p:par>
                                <p:cTn id="29" presetID="10" presetClass="exit" presetSubtype="0" fill="hold" nodeType="withEffect">
                                  <p:stCondLst>
                                    <p:cond delay="0"/>
                                  </p:stCondLst>
                                  <p:childTnLst>
                                    <p:animEffect transition="out" filter="fade">
                                      <p:cBhvr>
                                        <p:cTn id="30" dur="250"/>
                                        <p:tgtEl>
                                          <p:spTgt spid="14"/>
                                        </p:tgtEl>
                                      </p:cBhvr>
                                    </p:animEffect>
                                    <p:set>
                                      <p:cBhvr>
                                        <p:cTn id="31" dur="1" fill="hold">
                                          <p:stCondLst>
                                            <p:cond delay="249"/>
                                          </p:stCondLst>
                                        </p:cTn>
                                        <p:tgtEl>
                                          <p:spTgt spid="14"/>
                                        </p:tgtEl>
                                        <p:attrNameLst>
                                          <p:attrName>style.visibility</p:attrName>
                                        </p:attrNameLst>
                                      </p:cBhvr>
                                      <p:to>
                                        <p:strVal val="hidden"/>
                                      </p:to>
                                    </p:set>
                                  </p:childTnLst>
                                </p:cTn>
                              </p:par>
                            </p:childTnLst>
                          </p:cTn>
                        </p:par>
                        <p:par>
                          <p:cTn id="32" fill="hold">
                            <p:stCondLst>
                              <p:cond delay="250"/>
                            </p:stCondLst>
                            <p:childTnLst>
                              <p:par>
                                <p:cTn id="33" presetID="10" presetClass="entr" presetSubtype="0" fill="hold" nodeType="after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latin typeface="游ゴシック" panose="020B0400000000000000" pitchFamily="50" charset="-128"/>
              <a:ea typeface="游ゴシック" panose="020B0400000000000000" pitchFamily="50" charset="-128"/>
            </a:endParaRPr>
          </a:p>
        </p:txBody>
      </p:sp>
      <p:sp>
        <p:nvSpPr>
          <p:cNvPr id="3" name="コンテンツ プレースホルダー 2"/>
          <p:cNvSpPr>
            <a:spLocks noGrp="1"/>
          </p:cNvSpPr>
          <p:nvPr>
            <p:ph idx="1"/>
          </p:nvPr>
        </p:nvSpPr>
        <p:spPr>
          <a:xfrm>
            <a:off x="278781" y="3375378"/>
            <a:ext cx="11708780" cy="3265173"/>
          </a:xfrm>
        </p:spPr>
        <p:txBody>
          <a:bodyPr/>
          <a:lstStyle/>
          <a:p>
            <a:pPr marL="0" indent="0">
              <a:buNone/>
            </a:pPr>
            <a:r>
              <a:rPr lang="ja-JP" altLang="en-US" dirty="0">
                <a:latin typeface="游ゴシック" panose="020B0400000000000000" pitchFamily="50" charset="-128"/>
                <a:ea typeface="游ゴシック" panose="020B0400000000000000" pitchFamily="50" charset="-128"/>
              </a:rPr>
              <a:t>同時に</a:t>
            </a:r>
            <a:r>
              <a:rPr lang="en-US" altLang="ja-JP" dirty="0">
                <a:latin typeface="游ゴシック" panose="020B0400000000000000" pitchFamily="50" charset="-128"/>
                <a:ea typeface="游ゴシック" panose="020B0400000000000000" pitchFamily="50" charset="-128"/>
              </a:rPr>
              <a:t>2</a:t>
            </a:r>
            <a:r>
              <a:rPr lang="ja-JP" altLang="en-US" dirty="0">
                <a:latin typeface="游ゴシック" panose="020B0400000000000000" pitchFamily="50" charset="-128"/>
                <a:ea typeface="游ゴシック" panose="020B0400000000000000" pitchFamily="50" charset="-128"/>
              </a:rPr>
              <a:t>種類の露光の撮影が可能なカメラもある</a:t>
            </a:r>
            <a:endParaRPr lang="en-US" altLang="ja-JP" dirty="0">
              <a:latin typeface="游ゴシック" panose="020B0400000000000000" pitchFamily="50" charset="-128"/>
              <a:ea typeface="游ゴシック" panose="020B0400000000000000" pitchFamily="50" charset="-128"/>
            </a:endParaRPr>
          </a:p>
          <a:p>
            <a:pPr marL="0" indent="0">
              <a:buNone/>
            </a:pPr>
            <a:r>
              <a:rPr lang="en-US" altLang="ja-JP" dirty="0">
                <a:latin typeface="游ゴシック" panose="020B0400000000000000" pitchFamily="50" charset="-128"/>
                <a:ea typeface="游ゴシック" panose="020B0400000000000000" pitchFamily="50" charset="-128"/>
                <a:sym typeface="Wingdings" panose="05000000000000000000" pitchFamily="2" charset="2"/>
              </a:rPr>
              <a:t> HDR</a:t>
            </a:r>
            <a:r>
              <a:rPr lang="ja-JP" altLang="en-US" dirty="0">
                <a:latin typeface="游ゴシック" panose="020B0400000000000000" pitchFamily="50" charset="-128"/>
                <a:ea typeface="游ゴシック" panose="020B0400000000000000" pitchFamily="50" charset="-128"/>
                <a:sym typeface="Wingdings" panose="05000000000000000000" pitchFamily="2" charset="2"/>
              </a:rPr>
              <a:t>動画の撮影が可能になる</a:t>
            </a:r>
            <a:endParaRPr lang="en-US" altLang="ja-JP" dirty="0">
              <a:latin typeface="游ゴシック" panose="020B0400000000000000" pitchFamily="50" charset="-128"/>
              <a:ea typeface="游ゴシック" panose="020B0400000000000000" pitchFamily="50" charset="-128"/>
            </a:endParaRPr>
          </a:p>
          <a:p>
            <a:r>
              <a:rPr lang="en-US" altLang="ja-JP" dirty="0">
                <a:latin typeface="游ゴシック" panose="020B0400000000000000" pitchFamily="50" charset="-128"/>
                <a:ea typeface="游ゴシック" panose="020B0400000000000000" pitchFamily="50" charset="-128"/>
                <a:hlinkClick r:id="rId2"/>
              </a:rPr>
              <a:t>https://www.sony.co.jp/SonyInfo/News/Press/201208/12-107/</a:t>
            </a:r>
            <a:endParaRPr kumimoji="1" lang="ja-JP" altLang="en-US" dirty="0">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788168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808210" y="328246"/>
            <a:ext cx="9890852" cy="6529754"/>
          </a:xfrm>
        </p:spPr>
        <p:txBody>
          <a:bodyPr>
            <a:normAutofit/>
          </a:bodyPr>
          <a:lstStyle/>
          <a:p>
            <a:pPr marL="0" indent="0">
              <a:buNone/>
            </a:pPr>
            <a:r>
              <a:rPr lang="ja-JP" altLang="en-US" sz="2400" b="1" dirty="0">
                <a:latin typeface="游ゴシック" panose="020B0400000000000000" pitchFamily="50" charset="-128"/>
                <a:ea typeface="游ゴシック" panose="020B0400000000000000" pitchFamily="50" charset="-128"/>
              </a:rPr>
              <a:t>◯講義資料 </a:t>
            </a:r>
            <a:r>
              <a:rPr lang="en-US" altLang="ja-JP" sz="2400" b="1" dirty="0">
                <a:latin typeface="游ゴシック" panose="020B0400000000000000" pitchFamily="50" charset="-128"/>
                <a:ea typeface="游ゴシック" panose="020B0400000000000000" pitchFamily="50" charset="-128"/>
              </a:rPr>
              <a:t>:</a:t>
            </a:r>
            <a:r>
              <a:rPr lang="ja-JP" altLang="en-US" sz="2400" b="1" dirty="0">
                <a:latin typeface="游ゴシック" panose="020B0400000000000000" pitchFamily="50" charset="-128"/>
                <a:ea typeface="游ゴシック" panose="020B0400000000000000" pitchFamily="50" charset="-128"/>
              </a:rPr>
              <a:t> </a:t>
            </a:r>
            <a:endParaRPr lang="en-US" altLang="ja-JP" sz="2400" b="1" dirty="0">
              <a:latin typeface="游ゴシック" panose="020B0400000000000000" pitchFamily="50" charset="-128"/>
              <a:ea typeface="游ゴシック" panose="020B0400000000000000" pitchFamily="50" charset="-128"/>
            </a:endParaRPr>
          </a:p>
          <a:p>
            <a:pPr marL="0" indent="0">
              <a:buNone/>
            </a:pPr>
            <a:r>
              <a:rPr kumimoji="1" lang="ja-JP" altLang="en-US" sz="1800" dirty="0">
                <a:latin typeface="游ゴシック" panose="020B0400000000000000" pitchFamily="50" charset="-128"/>
                <a:ea typeface="游ゴシック" panose="020B0400000000000000" pitchFamily="50" charset="-128"/>
              </a:rPr>
              <a:t>講義で利用する資料・ソースコードは可能な限り</a:t>
            </a:r>
            <a:r>
              <a:rPr kumimoji="1" lang="en-US" altLang="ja-JP" sz="1800" dirty="0">
                <a:latin typeface="游ゴシック" panose="020B0400000000000000" pitchFamily="50" charset="-128"/>
                <a:ea typeface="游ゴシック" panose="020B0400000000000000" pitchFamily="50" charset="-128"/>
              </a:rPr>
              <a:t>Web</a:t>
            </a:r>
            <a:r>
              <a:rPr kumimoji="1" lang="ja-JP" altLang="en-US" sz="1800" dirty="0">
                <a:latin typeface="游ゴシック" panose="020B0400000000000000" pitchFamily="50" charset="-128"/>
                <a:ea typeface="游ゴシック" panose="020B0400000000000000" pitchFamily="50" charset="-128"/>
              </a:rPr>
              <a:t>上に公開します．</a:t>
            </a:r>
            <a:endParaRPr kumimoji="1" lang="en-US" altLang="ja-JP" sz="1800" dirty="0">
              <a:latin typeface="游ゴシック" panose="020B0400000000000000" pitchFamily="50" charset="-128"/>
              <a:ea typeface="游ゴシック" panose="020B0400000000000000" pitchFamily="50" charset="-128"/>
            </a:endParaRPr>
          </a:p>
          <a:p>
            <a:pPr marL="0" indent="0">
              <a:buNone/>
            </a:pPr>
            <a:r>
              <a:rPr lang="en-US" altLang="ja-JP" sz="1400" dirty="0">
                <a:latin typeface="游ゴシック" panose="020B0400000000000000" pitchFamily="50" charset="-128"/>
                <a:ea typeface="游ゴシック" panose="020B0400000000000000" pitchFamily="50" charset="-128"/>
              </a:rPr>
              <a:t>https://takashiijiri.com/classes/</a:t>
            </a:r>
          </a:p>
          <a:p>
            <a:pPr marL="0" indent="0">
              <a:buNone/>
            </a:pPr>
            <a:r>
              <a:rPr lang="en-US" altLang="ja-JP" sz="1400" dirty="0">
                <a:latin typeface="游ゴシック" panose="020B0400000000000000" pitchFamily="50" charset="-128"/>
                <a:ea typeface="游ゴシック" panose="020B0400000000000000" pitchFamily="50" charset="-128"/>
              </a:rPr>
              <a:t>https://github.com/TakashiIjiri/PythonOpenCVPractice</a:t>
            </a:r>
          </a:p>
          <a:p>
            <a:pPr marL="0" indent="0">
              <a:buNone/>
            </a:pPr>
            <a:endParaRPr lang="en-US" altLang="ja-JP" sz="1800" dirty="0">
              <a:latin typeface="游ゴシック" panose="020B0400000000000000" pitchFamily="50" charset="-128"/>
              <a:ea typeface="游ゴシック" panose="020B0400000000000000" pitchFamily="50" charset="-128"/>
            </a:endParaRPr>
          </a:p>
          <a:p>
            <a:pPr marL="0" indent="0">
              <a:buNone/>
            </a:pPr>
            <a:r>
              <a:rPr lang="ja-JP" altLang="en-US" sz="2400" b="1" dirty="0">
                <a:latin typeface="游ゴシック" panose="020B0400000000000000" pitchFamily="50" charset="-128"/>
                <a:ea typeface="游ゴシック" panose="020B0400000000000000" pitchFamily="50" charset="-128"/>
              </a:rPr>
              <a:t>◯実施方法 </a:t>
            </a:r>
            <a:r>
              <a:rPr lang="en-US" altLang="ja-JP" sz="2400" b="1" dirty="0">
                <a:latin typeface="游ゴシック" panose="020B0400000000000000" pitchFamily="50" charset="-128"/>
                <a:ea typeface="游ゴシック" panose="020B0400000000000000" pitchFamily="50" charset="-128"/>
              </a:rPr>
              <a:t>: </a:t>
            </a:r>
          </a:p>
          <a:p>
            <a:pPr>
              <a:lnSpc>
                <a:spcPct val="100000"/>
              </a:lnSpc>
              <a:spcBef>
                <a:spcPts val="600"/>
              </a:spcBef>
            </a:pPr>
            <a:r>
              <a:rPr lang="ja-JP" altLang="en-US" sz="1800" dirty="0" smtClean="0">
                <a:latin typeface="游ゴシック" panose="020B0400000000000000" pitchFamily="50" charset="-128"/>
                <a:ea typeface="游ゴシック" panose="020B0400000000000000" pitchFamily="50" charset="-128"/>
              </a:rPr>
              <a:t>座学部分（前半 </a:t>
            </a:r>
            <a:r>
              <a:rPr lang="en-US" altLang="ja-JP" sz="1800" dirty="0" smtClean="0">
                <a:latin typeface="游ゴシック" panose="020B0400000000000000" pitchFamily="50" charset="-128"/>
                <a:ea typeface="游ゴシック" panose="020B0400000000000000" pitchFamily="50" charset="-128"/>
              </a:rPr>
              <a:t>8</a:t>
            </a:r>
            <a:r>
              <a:rPr lang="ja-JP" altLang="en-US" sz="1800" dirty="0" smtClean="0">
                <a:latin typeface="游ゴシック" panose="020B0400000000000000" pitchFamily="50" charset="-128"/>
                <a:ea typeface="游ゴシック" panose="020B0400000000000000" pitchFamily="50" charset="-128"/>
              </a:rPr>
              <a:t>回）</a:t>
            </a:r>
            <a:endParaRPr lang="en-US" altLang="ja-JP" sz="1800" dirty="0" smtClean="0">
              <a:latin typeface="游ゴシック" panose="020B0400000000000000" pitchFamily="50" charset="-128"/>
              <a:ea typeface="游ゴシック" panose="020B0400000000000000" pitchFamily="50" charset="-128"/>
            </a:endParaRPr>
          </a:p>
          <a:p>
            <a:pPr lvl="1">
              <a:lnSpc>
                <a:spcPct val="100000"/>
              </a:lnSpc>
              <a:spcBef>
                <a:spcPts val="600"/>
              </a:spcBef>
            </a:pPr>
            <a:r>
              <a:rPr lang="ja-JP" altLang="en-US" sz="1800" dirty="0" smtClean="0">
                <a:latin typeface="游ゴシック" panose="020B0400000000000000" pitchFamily="50" charset="-128"/>
                <a:ea typeface="游ゴシック" panose="020B0400000000000000" pitchFamily="50" charset="-128"/>
              </a:rPr>
              <a:t>講義室にて対面実施</a:t>
            </a:r>
            <a:endParaRPr lang="en-US" altLang="ja-JP" sz="1800" dirty="0" smtClean="0">
              <a:latin typeface="游ゴシック" panose="020B0400000000000000" pitchFamily="50" charset="-128"/>
              <a:ea typeface="游ゴシック" panose="020B0400000000000000" pitchFamily="50" charset="-128"/>
            </a:endParaRPr>
          </a:p>
          <a:p>
            <a:pPr lvl="1">
              <a:lnSpc>
                <a:spcPct val="100000"/>
              </a:lnSpc>
              <a:spcBef>
                <a:spcPts val="600"/>
              </a:spcBef>
            </a:pPr>
            <a:r>
              <a:rPr lang="ja-JP" altLang="en-US" sz="1800" dirty="0" smtClean="0">
                <a:latin typeface="游ゴシック" panose="020B0400000000000000" pitchFamily="50" charset="-128"/>
                <a:ea typeface="游ゴシック" panose="020B0400000000000000" pitchFamily="50" charset="-128"/>
              </a:rPr>
              <a:t>資料は </a:t>
            </a:r>
            <a:r>
              <a:rPr lang="en-US" altLang="ja-JP" sz="1800" dirty="0" smtClean="0">
                <a:latin typeface="游ゴシック" panose="020B0400000000000000" pitchFamily="50" charset="-128"/>
                <a:ea typeface="游ゴシック" panose="020B0400000000000000" pitchFamily="50" charset="-128"/>
                <a:hlinkClick r:id="rId2"/>
              </a:rPr>
              <a:t>https://takashiijiri.com/classes/</a:t>
            </a:r>
            <a:r>
              <a:rPr lang="en-US" altLang="ja-JP" sz="1800" dirty="0" smtClean="0">
                <a:latin typeface="游ゴシック" panose="020B0400000000000000" pitchFamily="50" charset="-128"/>
                <a:ea typeface="游ゴシック" panose="020B0400000000000000" pitchFamily="50" charset="-128"/>
              </a:rPr>
              <a:t> </a:t>
            </a:r>
            <a:r>
              <a:rPr lang="ja-JP" altLang="en-US" sz="1800" dirty="0" smtClean="0">
                <a:latin typeface="游ゴシック" panose="020B0400000000000000" pitchFamily="50" charset="-128"/>
                <a:ea typeface="游ゴシック" panose="020B0400000000000000" pitchFamily="50" charset="-128"/>
              </a:rPr>
              <a:t>へ</a:t>
            </a:r>
            <a:endParaRPr lang="en-US" altLang="ja-JP" sz="1800" dirty="0" smtClean="0">
              <a:latin typeface="游ゴシック" panose="020B0400000000000000" pitchFamily="50" charset="-128"/>
              <a:ea typeface="游ゴシック" panose="020B0400000000000000" pitchFamily="50" charset="-128"/>
            </a:endParaRPr>
          </a:p>
          <a:p>
            <a:pPr lvl="1">
              <a:lnSpc>
                <a:spcPct val="100000"/>
              </a:lnSpc>
              <a:spcBef>
                <a:spcPts val="600"/>
              </a:spcBef>
            </a:pPr>
            <a:r>
              <a:rPr lang="ja-JP" altLang="en-US" sz="1800" dirty="0" smtClean="0">
                <a:latin typeface="游ゴシック" panose="020B0400000000000000" pitchFamily="50" charset="-128"/>
                <a:ea typeface="游ゴシック" panose="020B0400000000000000" pitchFamily="50" charset="-128"/>
              </a:rPr>
              <a:t>毎回小テストを出題（解答期間は</a:t>
            </a:r>
            <a:r>
              <a:rPr lang="en-US" altLang="ja-JP" sz="1800" dirty="0" err="1" smtClean="0">
                <a:latin typeface="游ゴシック" panose="020B0400000000000000" pitchFamily="50" charset="-128"/>
                <a:ea typeface="游ゴシック" panose="020B0400000000000000" pitchFamily="50" charset="-128"/>
              </a:rPr>
              <a:t>scombz</a:t>
            </a:r>
            <a:r>
              <a:rPr lang="ja-JP" altLang="en-US" sz="1800" smtClean="0">
                <a:latin typeface="游ゴシック" panose="020B0400000000000000" pitchFamily="50" charset="-128"/>
                <a:ea typeface="游ゴシック" panose="020B0400000000000000" pitchFamily="50" charset="-128"/>
              </a:rPr>
              <a:t>を参照）</a:t>
            </a:r>
            <a:endParaRPr lang="en-US" altLang="ja-JP" sz="1600" dirty="0" smtClean="0">
              <a:latin typeface="游ゴシック" panose="020B0400000000000000" pitchFamily="50" charset="-128"/>
              <a:ea typeface="游ゴシック" panose="020B0400000000000000" pitchFamily="50" charset="-128"/>
            </a:endParaRPr>
          </a:p>
          <a:p>
            <a:pPr marL="457200" lvl="1" indent="0">
              <a:lnSpc>
                <a:spcPct val="100000"/>
              </a:lnSpc>
              <a:spcBef>
                <a:spcPts val="600"/>
              </a:spcBef>
              <a:buNone/>
            </a:pPr>
            <a:endParaRPr lang="en-US" altLang="ja-JP" sz="1400" dirty="0" smtClean="0">
              <a:latin typeface="游ゴシック" panose="020B0400000000000000" pitchFamily="50" charset="-128"/>
              <a:ea typeface="游ゴシック" panose="020B0400000000000000" pitchFamily="50" charset="-128"/>
            </a:endParaRPr>
          </a:p>
          <a:p>
            <a:pPr>
              <a:lnSpc>
                <a:spcPct val="100000"/>
              </a:lnSpc>
              <a:spcBef>
                <a:spcPts val="600"/>
              </a:spcBef>
            </a:pPr>
            <a:r>
              <a:rPr lang="ja-JP" altLang="en-US" sz="1800" dirty="0" smtClean="0">
                <a:latin typeface="游ゴシック" panose="020B0400000000000000" pitchFamily="50" charset="-128"/>
                <a:ea typeface="游ゴシック" panose="020B0400000000000000" pitchFamily="50" charset="-128"/>
              </a:rPr>
              <a:t>演習部分（後半</a:t>
            </a:r>
            <a:r>
              <a:rPr lang="en-US" altLang="ja-JP" sz="1800" dirty="0" smtClean="0">
                <a:latin typeface="游ゴシック" panose="020B0400000000000000" pitchFamily="50" charset="-128"/>
                <a:ea typeface="游ゴシック" panose="020B0400000000000000" pitchFamily="50" charset="-128"/>
              </a:rPr>
              <a:t>6</a:t>
            </a:r>
            <a:r>
              <a:rPr lang="ja-JP" altLang="en-US" sz="1800" dirty="0" smtClean="0">
                <a:latin typeface="游ゴシック" panose="020B0400000000000000" pitchFamily="50" charset="-128"/>
                <a:ea typeface="游ゴシック" panose="020B0400000000000000" pitchFamily="50" charset="-128"/>
              </a:rPr>
              <a:t>回）</a:t>
            </a:r>
            <a:endParaRPr lang="en-US" altLang="ja-JP" sz="1800" dirty="0" smtClean="0">
              <a:latin typeface="游ゴシック" panose="020B0400000000000000" pitchFamily="50" charset="-128"/>
              <a:ea typeface="游ゴシック" panose="020B0400000000000000" pitchFamily="50" charset="-128"/>
            </a:endParaRPr>
          </a:p>
          <a:p>
            <a:pPr lvl="1">
              <a:lnSpc>
                <a:spcPct val="100000"/>
              </a:lnSpc>
              <a:spcBef>
                <a:spcPts val="600"/>
              </a:spcBef>
            </a:pPr>
            <a:r>
              <a:rPr lang="en-US" altLang="ja-JP" sz="1800" dirty="0" smtClean="0">
                <a:latin typeface="游ゴシック" panose="020B0400000000000000" pitchFamily="50" charset="-128"/>
                <a:ea typeface="游ゴシック" panose="020B0400000000000000" pitchFamily="50" charset="-128"/>
              </a:rPr>
              <a:t>PC</a:t>
            </a:r>
            <a:r>
              <a:rPr lang="ja-JP" altLang="en-US" sz="1800" dirty="0" smtClean="0">
                <a:latin typeface="游ゴシック" panose="020B0400000000000000" pitchFamily="50" charset="-128"/>
                <a:ea typeface="游ゴシック" panose="020B0400000000000000" pitchFamily="50" charset="-128"/>
              </a:rPr>
              <a:t>室にて対面実施</a:t>
            </a:r>
            <a:endParaRPr lang="en-US" altLang="ja-JP" sz="1800" dirty="0" smtClean="0">
              <a:latin typeface="游ゴシック" panose="020B0400000000000000" pitchFamily="50" charset="-128"/>
              <a:ea typeface="游ゴシック" panose="020B0400000000000000" pitchFamily="50" charset="-128"/>
            </a:endParaRPr>
          </a:p>
          <a:p>
            <a:pPr lvl="1">
              <a:lnSpc>
                <a:spcPct val="100000"/>
              </a:lnSpc>
              <a:spcBef>
                <a:spcPts val="600"/>
              </a:spcBef>
            </a:pPr>
            <a:r>
              <a:rPr lang="ja-JP" altLang="en-US" sz="1800" dirty="0" smtClean="0">
                <a:latin typeface="游ゴシック" panose="020B0400000000000000" pitchFamily="50" charset="-128"/>
                <a:ea typeface="游ゴシック" panose="020B0400000000000000" pitchFamily="50" charset="-128"/>
              </a:rPr>
              <a:t>課題は </a:t>
            </a:r>
            <a:r>
              <a:rPr lang="en-US" altLang="ja-JP" sz="1800" dirty="0">
                <a:latin typeface="游ゴシック" panose="020B0400000000000000" pitchFamily="50" charset="-128"/>
                <a:ea typeface="游ゴシック" panose="020B0400000000000000" pitchFamily="50" charset="-128"/>
                <a:hlinkClick r:id="rId2"/>
              </a:rPr>
              <a:t>https://takashiijiri.com/classes/</a:t>
            </a:r>
            <a:r>
              <a:rPr lang="en-US" altLang="ja-JP" sz="1800" dirty="0">
                <a:latin typeface="游ゴシック" panose="020B0400000000000000" pitchFamily="50" charset="-128"/>
                <a:ea typeface="游ゴシック" panose="020B0400000000000000" pitchFamily="50" charset="-128"/>
              </a:rPr>
              <a:t> </a:t>
            </a:r>
            <a:r>
              <a:rPr lang="ja-JP" altLang="en-US" sz="1800" dirty="0">
                <a:latin typeface="游ゴシック" panose="020B0400000000000000" pitchFamily="50" charset="-128"/>
                <a:ea typeface="游ゴシック" panose="020B0400000000000000" pitchFamily="50" charset="-128"/>
              </a:rPr>
              <a:t>へ</a:t>
            </a:r>
            <a:r>
              <a:rPr lang="ja-JP" altLang="en-US" sz="1800" dirty="0" smtClean="0">
                <a:latin typeface="游ゴシック" panose="020B0400000000000000" pitchFamily="50" charset="-128"/>
                <a:ea typeface="游ゴシック" panose="020B0400000000000000" pitchFamily="50" charset="-128"/>
              </a:rPr>
              <a:t>アップロード予定</a:t>
            </a:r>
            <a:endParaRPr lang="en-US" altLang="ja-JP" sz="1800" dirty="0" smtClean="0">
              <a:latin typeface="游ゴシック" panose="020B0400000000000000" pitchFamily="50" charset="-128"/>
              <a:ea typeface="游ゴシック" panose="020B0400000000000000" pitchFamily="50" charset="-128"/>
            </a:endParaRPr>
          </a:p>
          <a:p>
            <a:pPr lvl="1">
              <a:lnSpc>
                <a:spcPct val="100000"/>
              </a:lnSpc>
              <a:spcBef>
                <a:spcPts val="600"/>
              </a:spcBef>
            </a:pPr>
            <a:r>
              <a:rPr lang="ja-JP" altLang="en-US" sz="1800" dirty="0" smtClean="0">
                <a:latin typeface="游ゴシック" panose="020B0400000000000000" pitchFamily="50" charset="-128"/>
                <a:ea typeface="游ゴシック" panose="020B0400000000000000" pitchFamily="50" charset="-128"/>
              </a:rPr>
              <a:t>あらかじめ自身の</a:t>
            </a:r>
            <a:r>
              <a:rPr lang="en-US" altLang="ja-JP" sz="1800" dirty="0" smtClean="0">
                <a:latin typeface="游ゴシック" panose="020B0400000000000000" pitchFamily="50" charset="-128"/>
                <a:ea typeface="游ゴシック" panose="020B0400000000000000" pitchFamily="50" charset="-128"/>
              </a:rPr>
              <a:t>PC</a:t>
            </a:r>
            <a:r>
              <a:rPr lang="ja-JP" altLang="en-US" sz="1800" dirty="0">
                <a:latin typeface="游ゴシック" panose="020B0400000000000000" pitchFamily="50" charset="-128"/>
                <a:ea typeface="游ゴシック" panose="020B0400000000000000" pitchFamily="50" charset="-128"/>
              </a:rPr>
              <a:t> </a:t>
            </a:r>
            <a:r>
              <a:rPr lang="en-US" altLang="ja-JP" sz="1800" dirty="0">
                <a:latin typeface="游ゴシック" panose="020B0400000000000000" pitchFamily="50" charset="-128"/>
                <a:ea typeface="游ゴシック" panose="020B0400000000000000" pitchFamily="50" charset="-128"/>
              </a:rPr>
              <a:t> </a:t>
            </a:r>
            <a:r>
              <a:rPr lang="en-US" altLang="ja-JP" sz="1800" dirty="0" smtClean="0">
                <a:latin typeface="游ゴシック" panose="020B0400000000000000" pitchFamily="50" charset="-128"/>
                <a:ea typeface="游ゴシック" panose="020B0400000000000000" pitchFamily="50" charset="-128"/>
              </a:rPr>
              <a:t>and/or </a:t>
            </a:r>
            <a:r>
              <a:rPr lang="ja-JP" altLang="en-US" sz="1800" dirty="0" smtClean="0">
                <a:latin typeface="游ゴシック" panose="020B0400000000000000" pitchFamily="50" charset="-128"/>
                <a:ea typeface="游ゴシック" panose="020B0400000000000000" pitchFamily="50" charset="-128"/>
              </a:rPr>
              <a:t>大学の</a:t>
            </a:r>
            <a:r>
              <a:rPr lang="en-US" altLang="ja-JP" sz="1800" dirty="0" smtClean="0">
                <a:latin typeface="游ゴシック" panose="020B0400000000000000" pitchFamily="50" charset="-128"/>
                <a:ea typeface="游ゴシック" panose="020B0400000000000000" pitchFamily="50" charset="-128"/>
              </a:rPr>
              <a:t>PC</a:t>
            </a:r>
            <a:r>
              <a:rPr lang="ja-JP" altLang="en-US" sz="1800" dirty="0" smtClean="0">
                <a:latin typeface="游ゴシック" panose="020B0400000000000000" pitchFamily="50" charset="-128"/>
                <a:ea typeface="游ゴシック" panose="020B0400000000000000" pitchFamily="50" charset="-128"/>
              </a:rPr>
              <a:t>で</a:t>
            </a:r>
            <a:r>
              <a:rPr lang="en-US" altLang="ja-JP" sz="1800" dirty="0" smtClean="0">
                <a:latin typeface="游ゴシック" panose="020B0400000000000000" pitchFamily="50" charset="-128"/>
                <a:ea typeface="游ゴシック" panose="020B0400000000000000" pitchFamily="50" charset="-128"/>
              </a:rPr>
              <a:t>python</a:t>
            </a:r>
            <a:r>
              <a:rPr lang="ja-JP" altLang="en-US" sz="1800" dirty="0" smtClean="0">
                <a:latin typeface="游ゴシック" panose="020B0400000000000000" pitchFamily="50" charset="-128"/>
                <a:ea typeface="游ゴシック" panose="020B0400000000000000" pitchFamily="50" charset="-128"/>
              </a:rPr>
              <a:t>を実行できる環境を整えて</a:t>
            </a:r>
            <a:r>
              <a:rPr lang="ja-JP" altLang="en-US" sz="1800" dirty="0">
                <a:latin typeface="游ゴシック" panose="020B0400000000000000" pitchFamily="50" charset="-128"/>
                <a:ea typeface="游ゴシック" panose="020B0400000000000000" pitchFamily="50" charset="-128"/>
              </a:rPr>
              <a:t>おいてください</a:t>
            </a:r>
            <a:r>
              <a:rPr lang="ja-JP" altLang="en-US" sz="1800" dirty="0" smtClean="0">
                <a:latin typeface="游ゴシック" panose="020B0400000000000000" pitchFamily="50" charset="-128"/>
                <a:ea typeface="游ゴシック" panose="020B0400000000000000" pitchFamily="50" charset="-128"/>
              </a:rPr>
              <a:t>（資料は上記</a:t>
            </a:r>
            <a:r>
              <a:rPr lang="en-US" altLang="ja-JP" sz="1800" dirty="0" smtClean="0">
                <a:latin typeface="游ゴシック" panose="020B0400000000000000" pitchFamily="50" charset="-128"/>
                <a:ea typeface="游ゴシック" panose="020B0400000000000000" pitchFamily="50" charset="-128"/>
              </a:rPr>
              <a:t>web page</a:t>
            </a:r>
            <a:r>
              <a:rPr lang="ja-JP" altLang="en-US" sz="1800" dirty="0" smtClean="0">
                <a:latin typeface="游ゴシック" panose="020B0400000000000000" pitchFamily="50" charset="-128"/>
                <a:ea typeface="游ゴシック" panose="020B0400000000000000" pitchFamily="50" charset="-128"/>
              </a:rPr>
              <a:t>へ）</a:t>
            </a:r>
            <a:endParaRPr lang="en-US" altLang="ja-JP" sz="1600" dirty="0">
              <a:latin typeface="游ゴシック" panose="020B0400000000000000" pitchFamily="50" charset="-128"/>
              <a:ea typeface="游ゴシック" panose="020B0400000000000000" pitchFamily="50" charset="-128"/>
            </a:endParaRPr>
          </a:p>
          <a:p>
            <a:pPr marL="0" indent="0">
              <a:lnSpc>
                <a:spcPct val="100000"/>
              </a:lnSpc>
              <a:spcBef>
                <a:spcPts val="600"/>
              </a:spcBef>
              <a:buNone/>
            </a:pPr>
            <a:endParaRPr lang="en-US" altLang="ja-JP" sz="1800" dirty="0">
              <a:latin typeface="游ゴシック" panose="020B0400000000000000" pitchFamily="50" charset="-128"/>
              <a:ea typeface="游ゴシック" panose="020B0400000000000000" pitchFamily="50" charset="-128"/>
            </a:endParaRPr>
          </a:p>
          <a:p>
            <a:pPr marL="0" indent="0">
              <a:lnSpc>
                <a:spcPct val="100000"/>
              </a:lnSpc>
              <a:spcBef>
                <a:spcPts val="600"/>
              </a:spcBef>
              <a:buNone/>
            </a:pPr>
            <a:r>
              <a:rPr lang="ja-JP" altLang="en-US" sz="1800" dirty="0">
                <a:latin typeface="游ゴシック" panose="020B0400000000000000" pitchFamily="50" charset="-128"/>
                <a:ea typeface="游ゴシック" panose="020B0400000000000000" pitchFamily="50" charset="-128"/>
              </a:rPr>
              <a:t>その他，質問等があれば</a:t>
            </a:r>
            <a:r>
              <a:rPr lang="ja-JP" altLang="en-US" sz="1800" dirty="0" smtClean="0">
                <a:latin typeface="游ゴシック" panose="020B0400000000000000" pitchFamily="50" charset="-128"/>
                <a:ea typeface="游ゴシック" panose="020B0400000000000000" pitchFamily="50" charset="-128"/>
              </a:rPr>
              <a:t>メール</a:t>
            </a:r>
            <a:r>
              <a:rPr lang="en-US" altLang="ja-JP" sz="1800" dirty="0" smtClean="0">
                <a:latin typeface="游ゴシック" panose="020B0400000000000000" pitchFamily="50" charset="-128"/>
                <a:ea typeface="游ゴシック" panose="020B0400000000000000" pitchFamily="50" charset="-128"/>
              </a:rPr>
              <a:t>/slack</a:t>
            </a:r>
            <a:r>
              <a:rPr lang="ja-JP" altLang="en-US" sz="1800" dirty="0" smtClean="0">
                <a:latin typeface="游ゴシック" panose="020B0400000000000000" pitchFamily="50" charset="-128"/>
                <a:ea typeface="游ゴシック" panose="020B0400000000000000" pitchFamily="50" charset="-128"/>
              </a:rPr>
              <a:t>より連絡を </a:t>
            </a:r>
            <a:endParaRPr lang="en-US" altLang="ja-JP" sz="1800" dirty="0" smtClean="0">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6383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1335169" y="1429659"/>
            <a:ext cx="8752262" cy="903512"/>
          </a:xfrm>
        </p:spPr>
        <p:txBody>
          <a:bodyPr>
            <a:noAutofit/>
          </a:bodyPr>
          <a:lstStyle/>
          <a:p>
            <a:pPr marL="0" indent="0">
              <a:buNone/>
            </a:pPr>
            <a:r>
              <a:rPr lang="ja-JP" altLang="en-US" sz="2400" dirty="0">
                <a:latin typeface="游ゴシック" panose="020B0400000000000000" pitchFamily="50" charset="-128"/>
                <a:ea typeface="游ゴシック" panose="020B0400000000000000" pitchFamily="50" charset="-128"/>
              </a:rPr>
              <a:t>露光時間が可変のカメラ </a:t>
            </a:r>
            <a:r>
              <a:rPr lang="en-US" altLang="ja-JP" sz="2400" dirty="0">
                <a:latin typeface="游ゴシック" panose="020B0400000000000000" pitchFamily="50" charset="-128"/>
                <a:ea typeface="游ゴシック" panose="020B0400000000000000" pitchFamily="50" charset="-128"/>
              </a:rPr>
              <a:t> -  NIKON D7000 </a:t>
            </a:r>
          </a:p>
          <a:p>
            <a:pPr marL="0" indent="0">
              <a:buNone/>
            </a:pPr>
            <a:r>
              <a:rPr lang="en-US" altLang="ja-JP" sz="2400" dirty="0">
                <a:latin typeface="游ゴシック" panose="020B0400000000000000" pitchFamily="50" charset="-128"/>
                <a:ea typeface="游ゴシック" panose="020B0400000000000000" pitchFamily="50" charset="-128"/>
              </a:rPr>
              <a:t>HDRI</a:t>
            </a:r>
            <a:r>
              <a:rPr lang="ja-JP" altLang="en-US" sz="2400" dirty="0">
                <a:latin typeface="游ゴシック" panose="020B0400000000000000" pitchFamily="50" charset="-128"/>
                <a:ea typeface="游ゴシック" panose="020B0400000000000000" pitchFamily="50" charset="-128"/>
              </a:rPr>
              <a:t>合成ソフト            </a:t>
            </a:r>
            <a:r>
              <a:rPr lang="en-US" altLang="ja-JP" sz="2400" dirty="0">
                <a:latin typeface="游ゴシック" panose="020B0400000000000000" pitchFamily="50" charset="-128"/>
                <a:ea typeface="游ゴシック" panose="020B0400000000000000" pitchFamily="50" charset="-128"/>
              </a:rPr>
              <a:t>-  Luminance HDR</a:t>
            </a:r>
            <a:r>
              <a:rPr lang="ja-JP" altLang="en-US" sz="2400" dirty="0">
                <a:latin typeface="游ゴシック" panose="020B0400000000000000" pitchFamily="50" charset="-128"/>
                <a:ea typeface="游ゴシック" panose="020B0400000000000000" pitchFamily="50" charset="-128"/>
              </a:rPr>
              <a:t> （</a:t>
            </a:r>
            <a:r>
              <a:rPr lang="en-US" altLang="ja-JP" sz="2400" dirty="0" err="1">
                <a:latin typeface="游ゴシック" panose="020B0400000000000000" pitchFamily="50" charset="-128"/>
                <a:ea typeface="游ゴシック" panose="020B0400000000000000" pitchFamily="50" charset="-128"/>
              </a:rPr>
              <a:t>ver</a:t>
            </a:r>
            <a:r>
              <a:rPr lang="en-US" altLang="ja-JP" sz="2400" dirty="0">
                <a:latin typeface="游ゴシック" panose="020B0400000000000000" pitchFamily="50" charset="-128"/>
                <a:ea typeface="游ゴシック" panose="020B0400000000000000" pitchFamily="50" charset="-128"/>
              </a:rPr>
              <a:t> 2.5.1</a:t>
            </a:r>
            <a:r>
              <a:rPr lang="ja-JP" altLang="en-US" sz="2400" dirty="0">
                <a:latin typeface="游ゴシック" panose="020B0400000000000000" pitchFamily="50" charset="-128"/>
                <a:ea typeface="游ゴシック" panose="020B0400000000000000" pitchFamily="50" charset="-128"/>
              </a:rPr>
              <a:t>）</a:t>
            </a:r>
            <a:endParaRPr lang="en-US" altLang="ja-JP" sz="2400" dirty="0">
              <a:latin typeface="游ゴシック" panose="020B0400000000000000" pitchFamily="50" charset="-128"/>
              <a:ea typeface="游ゴシック" panose="020B0400000000000000" pitchFamily="50" charset="-128"/>
            </a:endParaRPr>
          </a:p>
        </p:txBody>
      </p:sp>
      <p:grpSp>
        <p:nvGrpSpPr>
          <p:cNvPr id="14" name="グループ化 13"/>
          <p:cNvGrpSpPr/>
          <p:nvPr/>
        </p:nvGrpSpPr>
        <p:grpSpPr>
          <a:xfrm>
            <a:off x="1572955" y="4774799"/>
            <a:ext cx="3180366" cy="2115773"/>
            <a:chOff x="776431" y="4532204"/>
            <a:chExt cx="2807418" cy="1867666"/>
          </a:xfrm>
        </p:grpSpPr>
        <p:sp>
          <p:nvSpPr>
            <p:cNvPr id="64" name="テキスト ボックス 63"/>
            <p:cNvSpPr txBox="1"/>
            <p:nvPr/>
          </p:nvSpPr>
          <p:spPr>
            <a:xfrm>
              <a:off x="776431" y="4532204"/>
              <a:ext cx="1128059" cy="353191"/>
            </a:xfrm>
            <a:prstGeom prst="rect">
              <a:avLst/>
            </a:prstGeom>
            <a:noFill/>
          </p:spPr>
          <p:txBody>
            <a:bodyPr wrap="none" rtlCol="0">
              <a:spAutoFit/>
            </a:bodyPr>
            <a:lstStyle/>
            <a:p>
              <a:pPr algn="r"/>
              <a:r>
                <a:rPr lang="en-US" altLang="ja-JP" sz="2000" dirty="0">
                  <a:latin typeface="游ゴシック" panose="020B0400000000000000" pitchFamily="50" charset="-128"/>
                  <a:ea typeface="游ゴシック" panose="020B0400000000000000" pitchFamily="50" charset="-128"/>
                  <a:cs typeface="メイリオ" panose="020B0604030504040204" pitchFamily="50" charset="-128"/>
                </a:rPr>
                <a:t>1/8000</a:t>
              </a:r>
              <a:r>
                <a:rPr lang="ja-JP" altLang="en-US" sz="2000" dirty="0">
                  <a:latin typeface="游ゴシック" panose="020B0400000000000000" pitchFamily="50" charset="-128"/>
                  <a:ea typeface="游ゴシック" panose="020B0400000000000000" pitchFamily="50" charset="-128"/>
                  <a:cs typeface="メイリオ" panose="020B0604030504040204" pitchFamily="50" charset="-128"/>
                </a:rPr>
                <a:t>秒</a:t>
              </a:r>
              <a:endParaRPr lang="en-US" altLang="ja-JP" sz="2000" baseline="30000" dirty="0">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65" name="テキスト ボックス 64"/>
            <p:cNvSpPr txBox="1"/>
            <p:nvPr/>
          </p:nvSpPr>
          <p:spPr>
            <a:xfrm>
              <a:off x="824294" y="6046679"/>
              <a:ext cx="1128058" cy="353191"/>
            </a:xfrm>
            <a:prstGeom prst="rect">
              <a:avLst/>
            </a:prstGeom>
            <a:noFill/>
          </p:spPr>
          <p:txBody>
            <a:bodyPr wrap="none" rtlCol="0">
              <a:spAutoFit/>
            </a:bodyPr>
            <a:lstStyle/>
            <a:p>
              <a:pPr algn="r"/>
              <a:r>
                <a:rPr lang="en-US" altLang="ja-JP" sz="2000" dirty="0">
                  <a:latin typeface="游ゴシック" panose="020B0400000000000000" pitchFamily="50" charset="-128"/>
                  <a:ea typeface="游ゴシック" panose="020B0400000000000000" pitchFamily="50" charset="-128"/>
                  <a:cs typeface="メイリオ" panose="020B0604030504040204" pitchFamily="50" charset="-128"/>
                </a:rPr>
                <a:t>1/1250</a:t>
              </a:r>
              <a:r>
                <a:rPr lang="ja-JP" altLang="en-US" sz="2000" dirty="0">
                  <a:latin typeface="游ゴシック" panose="020B0400000000000000" pitchFamily="50" charset="-128"/>
                  <a:ea typeface="游ゴシック" panose="020B0400000000000000" pitchFamily="50" charset="-128"/>
                  <a:cs typeface="メイリオ" panose="020B0604030504040204" pitchFamily="50" charset="-128"/>
                </a:rPr>
                <a:t>秒</a:t>
              </a:r>
              <a:endParaRPr lang="en-US" altLang="ja-JP" sz="2000" baseline="30000" dirty="0">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66" name="テキスト ボックス 65"/>
            <p:cNvSpPr txBox="1"/>
            <p:nvPr/>
          </p:nvSpPr>
          <p:spPr>
            <a:xfrm>
              <a:off x="2581728" y="4544904"/>
              <a:ext cx="1002121" cy="353191"/>
            </a:xfrm>
            <a:prstGeom prst="rect">
              <a:avLst/>
            </a:prstGeom>
            <a:noFill/>
          </p:spPr>
          <p:txBody>
            <a:bodyPr wrap="none" rtlCol="0">
              <a:spAutoFit/>
            </a:bodyPr>
            <a:lstStyle/>
            <a:p>
              <a:pPr algn="r"/>
              <a:r>
                <a:rPr lang="en-US" altLang="ja-JP" sz="2000" dirty="0">
                  <a:latin typeface="游ゴシック" panose="020B0400000000000000" pitchFamily="50" charset="-128"/>
                  <a:ea typeface="游ゴシック" panose="020B0400000000000000" pitchFamily="50" charset="-128"/>
                  <a:cs typeface="メイリオ" panose="020B0604030504040204" pitchFamily="50" charset="-128"/>
                </a:rPr>
                <a:t>1/100</a:t>
              </a:r>
              <a:r>
                <a:rPr lang="ja-JP" altLang="en-US" sz="2000" dirty="0">
                  <a:latin typeface="游ゴシック" panose="020B0400000000000000" pitchFamily="50" charset="-128"/>
                  <a:ea typeface="游ゴシック" panose="020B0400000000000000" pitchFamily="50" charset="-128"/>
                  <a:cs typeface="メイリオ" panose="020B0604030504040204" pitchFamily="50" charset="-128"/>
                </a:rPr>
                <a:t>秒</a:t>
              </a:r>
              <a:endParaRPr lang="en-US" altLang="ja-JP" sz="2000" baseline="30000" dirty="0">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68" name="テキスト ボックス 67"/>
            <p:cNvSpPr txBox="1"/>
            <p:nvPr/>
          </p:nvSpPr>
          <p:spPr>
            <a:xfrm>
              <a:off x="2606442" y="6040329"/>
              <a:ext cx="876183" cy="353191"/>
            </a:xfrm>
            <a:prstGeom prst="rect">
              <a:avLst/>
            </a:prstGeom>
            <a:noFill/>
          </p:spPr>
          <p:txBody>
            <a:bodyPr wrap="none" rtlCol="0">
              <a:spAutoFit/>
            </a:bodyPr>
            <a:lstStyle/>
            <a:p>
              <a:pPr algn="r"/>
              <a:r>
                <a:rPr lang="en-US" altLang="ja-JP" sz="2000" dirty="0">
                  <a:latin typeface="游ゴシック" panose="020B0400000000000000" pitchFamily="50" charset="-128"/>
                  <a:ea typeface="游ゴシック" panose="020B0400000000000000" pitchFamily="50" charset="-128"/>
                  <a:cs typeface="メイリオ" panose="020B0604030504040204" pitchFamily="50" charset="-128"/>
                </a:rPr>
                <a:t>1/50</a:t>
              </a:r>
              <a:r>
                <a:rPr lang="ja-JP" altLang="en-US" sz="2000" dirty="0">
                  <a:latin typeface="游ゴシック" panose="020B0400000000000000" pitchFamily="50" charset="-128"/>
                  <a:ea typeface="游ゴシック" panose="020B0400000000000000" pitchFamily="50" charset="-128"/>
                  <a:cs typeface="メイリオ" panose="020B0604030504040204" pitchFamily="50" charset="-128"/>
                </a:rPr>
                <a:t>秒</a:t>
              </a:r>
              <a:endParaRPr lang="en-US" altLang="ja-JP" sz="2000" baseline="30000" dirty="0">
                <a:latin typeface="游ゴシック" panose="020B0400000000000000" pitchFamily="50" charset="-128"/>
                <a:ea typeface="游ゴシック" panose="020B0400000000000000" pitchFamily="50" charset="-128"/>
                <a:cs typeface="メイリオ" panose="020B0604030504040204" pitchFamily="50" charset="-128"/>
              </a:endParaRPr>
            </a:p>
          </p:txBody>
        </p:sp>
      </p:grpSp>
      <p:sp>
        <p:nvSpPr>
          <p:cNvPr id="6" name="テキスト ボックス 5"/>
          <p:cNvSpPr txBox="1"/>
          <p:nvPr/>
        </p:nvSpPr>
        <p:spPr>
          <a:xfrm>
            <a:off x="1243497" y="3050460"/>
            <a:ext cx="3719199" cy="461665"/>
          </a:xfrm>
          <a:prstGeom prst="rect">
            <a:avLst/>
          </a:prstGeom>
          <a:noFill/>
        </p:spPr>
        <p:txBody>
          <a:bodyPr wrap="square" rtlCol="0">
            <a:spAutoFit/>
          </a:bodyPr>
          <a:lstStyle/>
          <a:p>
            <a:pPr marL="0" lvl="1"/>
            <a:r>
              <a:rPr lang="en-US" altLang="ja-JP" sz="2400" dirty="0">
                <a:latin typeface="游ゴシック" panose="020B0400000000000000" pitchFamily="50" charset="-128"/>
                <a:ea typeface="游ゴシック" panose="020B0400000000000000" pitchFamily="50" charset="-128"/>
                <a:cs typeface="メイリオ" panose="020B0604030504040204" pitchFamily="50" charset="-128"/>
              </a:rPr>
              <a:t>1. </a:t>
            </a:r>
            <a:r>
              <a:rPr lang="ja-JP" altLang="en-US" sz="2400" dirty="0">
                <a:latin typeface="游ゴシック" panose="020B0400000000000000" pitchFamily="50" charset="-128"/>
                <a:ea typeface="游ゴシック" panose="020B0400000000000000" pitchFamily="50" charset="-128"/>
                <a:cs typeface="メイリオ" panose="020B0604030504040204" pitchFamily="50" charset="-128"/>
              </a:rPr>
              <a:t>露光時間を変え撮影</a:t>
            </a:r>
            <a:endParaRPr lang="en-US" altLang="ja-JP" sz="2400" dirty="0">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99" name="テキスト ボックス 98"/>
          <p:cNvSpPr txBox="1"/>
          <p:nvPr/>
        </p:nvSpPr>
        <p:spPr>
          <a:xfrm>
            <a:off x="6695780" y="3050460"/>
            <a:ext cx="4001248" cy="461665"/>
          </a:xfrm>
          <a:prstGeom prst="rect">
            <a:avLst/>
          </a:prstGeom>
          <a:noFill/>
        </p:spPr>
        <p:txBody>
          <a:bodyPr wrap="square" rtlCol="0">
            <a:spAutoFit/>
          </a:bodyPr>
          <a:lstStyle/>
          <a:p>
            <a:pPr marL="0" lvl="1"/>
            <a:r>
              <a:rPr lang="en-US" altLang="ja-JP" sz="2400" dirty="0">
                <a:latin typeface="游ゴシック" panose="020B0400000000000000" pitchFamily="50" charset="-128"/>
                <a:ea typeface="游ゴシック" panose="020B0400000000000000" pitchFamily="50" charset="-128"/>
                <a:cs typeface="メイリオ" panose="020B0604030504040204" pitchFamily="50" charset="-128"/>
              </a:rPr>
              <a:t>2. </a:t>
            </a:r>
            <a:r>
              <a:rPr lang="ja-JP" altLang="en-US" sz="2400" dirty="0">
                <a:latin typeface="游ゴシック" panose="020B0400000000000000" pitchFamily="50" charset="-128"/>
                <a:ea typeface="游ゴシック" panose="020B0400000000000000" pitchFamily="50" charset="-128"/>
                <a:cs typeface="メイリオ" panose="020B0604030504040204" pitchFamily="50" charset="-128"/>
              </a:rPr>
              <a:t>一枚の</a:t>
            </a:r>
            <a:r>
              <a:rPr lang="en-US" altLang="ja-JP" sz="2400" dirty="0">
                <a:latin typeface="游ゴシック" panose="020B0400000000000000" pitchFamily="50" charset="-128"/>
                <a:ea typeface="游ゴシック" panose="020B0400000000000000" pitchFamily="50" charset="-128"/>
                <a:cs typeface="メイリオ" panose="020B0604030504040204" pitchFamily="50" charset="-128"/>
              </a:rPr>
              <a:t>HDRI</a:t>
            </a:r>
            <a:r>
              <a:rPr lang="ja-JP" altLang="en-US" sz="2400" dirty="0">
                <a:latin typeface="游ゴシック" panose="020B0400000000000000" pitchFamily="50" charset="-128"/>
                <a:ea typeface="游ゴシック" panose="020B0400000000000000" pitchFamily="50" charset="-128"/>
                <a:cs typeface="メイリオ" panose="020B0604030504040204" pitchFamily="50" charset="-128"/>
              </a:rPr>
              <a:t>画像に合成</a:t>
            </a:r>
            <a:endParaRPr lang="en-US" altLang="ja-JP" sz="2400" dirty="0">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8" name="正方形/長方形 7"/>
          <p:cNvSpPr/>
          <p:nvPr/>
        </p:nvSpPr>
        <p:spPr>
          <a:xfrm>
            <a:off x="8522146" y="327014"/>
            <a:ext cx="2064989" cy="369332"/>
          </a:xfrm>
          <a:prstGeom prst="rect">
            <a:avLst/>
          </a:prstGeom>
          <a:solidFill>
            <a:srgbClr val="FFC000"/>
          </a:solidFill>
          <a:ln>
            <a:noFill/>
          </a:ln>
        </p:spPr>
        <p:txBody>
          <a:bodyPr wrap="none">
            <a:spAutoFit/>
          </a:bodyPr>
          <a:lstStyle/>
          <a:p>
            <a:r>
              <a:rPr lang="en-US" altLang="ja-JP" dirty="0">
                <a:solidFill>
                  <a:srgbClr val="0000FF"/>
                </a:solidFill>
                <a:latin typeface="游ゴシック" panose="020B0400000000000000" pitchFamily="50" charset="-128"/>
                <a:ea typeface="游ゴシック" panose="020B0400000000000000" pitchFamily="50" charset="-128"/>
                <a:cs typeface="メイリオ" panose="020B0604030504040204" pitchFamily="50" charset="-128"/>
              </a:rPr>
              <a:t>Luminance HDR </a:t>
            </a:r>
            <a:endParaRPr lang="ja-JP" altLang="en-US" dirty="0">
              <a:solidFill>
                <a:srgbClr val="0000FF"/>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22" name="タイトル 1"/>
          <p:cNvSpPr>
            <a:spLocks noGrp="1"/>
          </p:cNvSpPr>
          <p:nvPr>
            <p:ph type="title"/>
          </p:nvPr>
        </p:nvSpPr>
        <p:spPr>
          <a:xfrm>
            <a:off x="1335169" y="247516"/>
            <a:ext cx="8333161" cy="576064"/>
          </a:xfrm>
        </p:spPr>
        <p:txBody>
          <a:bodyPr>
            <a:noAutofit/>
          </a:bodyPr>
          <a:lstStyle/>
          <a:p>
            <a:pPr algn="l"/>
            <a:r>
              <a:rPr lang="en-US" altLang="ja-JP" sz="3600" dirty="0">
                <a:latin typeface="游ゴシック" panose="020B0400000000000000" pitchFamily="50" charset="-128"/>
                <a:ea typeface="游ゴシック" panose="020B0400000000000000" pitchFamily="50" charset="-128"/>
              </a:rPr>
              <a:t>HDRI</a:t>
            </a:r>
            <a:r>
              <a:rPr lang="ja-JP" altLang="en-US" sz="3600" dirty="0">
                <a:latin typeface="游ゴシック" panose="020B0400000000000000" pitchFamily="50" charset="-128"/>
                <a:ea typeface="游ゴシック" panose="020B0400000000000000" pitchFamily="50" charset="-128"/>
              </a:rPr>
              <a:t>を自作してみる</a:t>
            </a:r>
          </a:p>
        </p:txBody>
      </p:sp>
      <p:grpSp>
        <p:nvGrpSpPr>
          <p:cNvPr id="15" name="グループ化 14"/>
          <p:cNvGrpSpPr/>
          <p:nvPr/>
        </p:nvGrpSpPr>
        <p:grpSpPr>
          <a:xfrm>
            <a:off x="1318215" y="3527216"/>
            <a:ext cx="3717351" cy="2910074"/>
            <a:chOff x="-23655618" y="-7446020"/>
            <a:chExt cx="21105596" cy="16522205"/>
          </a:xfrm>
        </p:grpSpPr>
        <p:pic>
          <p:nvPicPr>
            <p:cNvPr id="2" name="図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904255" y="2210679"/>
              <a:ext cx="10354233" cy="6858000"/>
            </a:xfrm>
            <a:prstGeom prst="rect">
              <a:avLst/>
            </a:prstGeom>
          </p:spPr>
        </p:pic>
        <p:pic>
          <p:nvPicPr>
            <p:cNvPr id="5" name="図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655618" y="-7446020"/>
              <a:ext cx="10354235" cy="6858000"/>
            </a:xfrm>
            <a:prstGeom prst="rect">
              <a:avLst/>
            </a:prstGeom>
          </p:spPr>
        </p:pic>
        <p:pic>
          <p:nvPicPr>
            <p:cNvPr id="11" name="図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655618" y="2218185"/>
              <a:ext cx="10354233" cy="6858000"/>
            </a:xfrm>
            <a:prstGeom prst="rect">
              <a:avLst/>
            </a:prstGeom>
          </p:spPr>
        </p:pic>
        <p:pic>
          <p:nvPicPr>
            <p:cNvPr id="13" name="図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912155" y="-7446020"/>
              <a:ext cx="10354235" cy="6858000"/>
            </a:xfrm>
            <a:prstGeom prst="rect">
              <a:avLst/>
            </a:prstGeom>
          </p:spPr>
        </p:pic>
      </p:grpSp>
      <p:pic>
        <p:nvPicPr>
          <p:cNvPr id="16" name="図 15"/>
          <p:cNvPicPr>
            <a:picLocks noChangeAspect="1"/>
          </p:cNvPicPr>
          <p:nvPr/>
        </p:nvPicPr>
        <p:blipFill>
          <a:blip r:embed="rId7"/>
          <a:stretch>
            <a:fillRect/>
          </a:stretch>
        </p:blipFill>
        <p:spPr>
          <a:xfrm>
            <a:off x="6767259" y="3483000"/>
            <a:ext cx="3568444" cy="530122"/>
          </a:xfrm>
          <a:prstGeom prst="rect">
            <a:avLst/>
          </a:prstGeom>
        </p:spPr>
      </p:pic>
      <p:pic>
        <p:nvPicPr>
          <p:cNvPr id="28" name="図 27"/>
          <p:cNvPicPr>
            <a:picLocks noChangeAspect="1"/>
          </p:cNvPicPr>
          <p:nvPr/>
        </p:nvPicPr>
        <p:blipFill rotWithShape="1">
          <a:blip r:embed="rId8"/>
          <a:srcRect l="33651" t="19634" r="5715" b="6667"/>
          <a:stretch/>
        </p:blipFill>
        <p:spPr>
          <a:xfrm>
            <a:off x="6767259" y="4131168"/>
            <a:ext cx="3568444" cy="2349381"/>
          </a:xfrm>
          <a:prstGeom prst="rect">
            <a:avLst/>
          </a:prstGeom>
        </p:spPr>
      </p:pic>
    </p:spTree>
    <p:extLst>
      <p:ext uri="{BB962C8B-B14F-4D97-AF65-F5344CB8AC3E}">
        <p14:creationId xmlns:p14="http://schemas.microsoft.com/office/powerpoint/2010/main" val="2849530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710937" y="284084"/>
            <a:ext cx="8862060" cy="541020"/>
          </a:xfrm>
        </p:spPr>
        <p:txBody>
          <a:bodyPr vert="horz" lIns="0" tIns="45720" rIns="0" bIns="45720" rtlCol="0" anchor="ctr">
            <a:noAutofit/>
          </a:bodyPr>
          <a:lstStyle/>
          <a:p>
            <a:pPr algn="ctr"/>
            <a:r>
              <a:rPr lang="en-US" altLang="ja-JP" sz="3200" dirty="0">
                <a:latin typeface="游ゴシック" panose="020B0400000000000000" pitchFamily="50" charset="-128"/>
                <a:ea typeface="游ゴシック" panose="020B0400000000000000" pitchFamily="50" charset="-128"/>
              </a:rPr>
              <a:t>HDRI : HDRI</a:t>
            </a:r>
            <a:r>
              <a:rPr lang="ja-JP" altLang="en-US" sz="3200" dirty="0">
                <a:latin typeface="游ゴシック" panose="020B0400000000000000" pitchFamily="50" charset="-128"/>
                <a:ea typeface="游ゴシック" panose="020B0400000000000000" pitchFamily="50" charset="-128"/>
              </a:rPr>
              <a:t>とトーンマッピング</a:t>
            </a:r>
          </a:p>
        </p:txBody>
      </p:sp>
      <p:sp>
        <p:nvSpPr>
          <p:cNvPr id="3" name="コンテンツ プレースホルダー 2"/>
          <p:cNvSpPr>
            <a:spLocks noGrp="1"/>
          </p:cNvSpPr>
          <p:nvPr>
            <p:ph idx="1"/>
          </p:nvPr>
        </p:nvSpPr>
        <p:spPr>
          <a:xfrm>
            <a:off x="6494960" y="1302010"/>
            <a:ext cx="4564925" cy="1525305"/>
          </a:xfrm>
        </p:spPr>
        <p:txBody>
          <a:bodyPr vert="horz" lIns="0" tIns="45720" rIns="0" bIns="45720" rtlCol="0">
            <a:noAutofit/>
          </a:bodyPr>
          <a:lstStyle/>
          <a:p>
            <a:pPr marL="0" indent="0">
              <a:spcBef>
                <a:spcPts val="0"/>
              </a:spcBef>
              <a:buNone/>
            </a:pPr>
            <a:r>
              <a:rPr lang="ja-JP" altLang="en-US" sz="2400" dirty="0">
                <a:latin typeface="游ゴシック" panose="020B0400000000000000" pitchFamily="50" charset="-128"/>
                <a:ea typeface="游ゴシック" panose="020B0400000000000000" pitchFamily="50" charset="-128"/>
              </a:rPr>
              <a:t>黒つぶれ・白飛びがなく</a:t>
            </a:r>
            <a:endParaRPr lang="en-US" altLang="ja-JP" sz="2400" dirty="0">
              <a:latin typeface="游ゴシック" panose="020B0400000000000000" pitchFamily="50" charset="-128"/>
              <a:ea typeface="游ゴシック" panose="020B0400000000000000" pitchFamily="50" charset="-128"/>
            </a:endParaRPr>
          </a:p>
          <a:p>
            <a:pPr marL="0" indent="0">
              <a:spcBef>
                <a:spcPts val="0"/>
              </a:spcBef>
              <a:buNone/>
            </a:pPr>
            <a:r>
              <a:rPr lang="ja-JP" altLang="en-US" sz="2400" dirty="0">
                <a:latin typeface="游ゴシック" panose="020B0400000000000000" pitchFamily="50" charset="-128"/>
                <a:ea typeface="游ゴシック" panose="020B0400000000000000" pitchFamily="50" charset="-128"/>
              </a:rPr>
              <a:t>大きな</a:t>
            </a:r>
            <a:r>
              <a:rPr lang="en-US" altLang="ja-JP" sz="2400" dirty="0">
                <a:latin typeface="游ゴシック" panose="020B0400000000000000" pitchFamily="50" charset="-128"/>
                <a:ea typeface="游ゴシック" panose="020B0400000000000000" pitchFamily="50" charset="-128"/>
              </a:rPr>
              <a:t>/</a:t>
            </a:r>
            <a:r>
              <a:rPr lang="ja-JP" altLang="en-US" sz="2400" dirty="0">
                <a:latin typeface="游ゴシック" panose="020B0400000000000000" pitchFamily="50" charset="-128"/>
                <a:ea typeface="游ゴシック" panose="020B0400000000000000" pitchFamily="50" charset="-128"/>
              </a:rPr>
              <a:t>小さな値をもつ画像</a:t>
            </a:r>
            <a:endParaRPr lang="en-US" altLang="ja-JP" sz="2400" dirty="0">
              <a:latin typeface="游ゴシック" panose="020B0400000000000000" pitchFamily="50" charset="-128"/>
              <a:ea typeface="游ゴシック" panose="020B0400000000000000" pitchFamily="50" charset="-128"/>
            </a:endParaRPr>
          </a:p>
          <a:p>
            <a:pPr marL="0" indent="0">
              <a:spcBef>
                <a:spcPts val="0"/>
              </a:spcBef>
              <a:buNone/>
            </a:pPr>
            <a:endParaRPr lang="en-US" altLang="ja-JP" sz="1200" dirty="0">
              <a:latin typeface="游ゴシック" panose="020B0400000000000000" pitchFamily="50" charset="-128"/>
              <a:ea typeface="游ゴシック" panose="020B0400000000000000" pitchFamily="50" charset="-128"/>
            </a:endParaRPr>
          </a:p>
          <a:p>
            <a:pPr marL="0" indent="0">
              <a:spcBef>
                <a:spcPts val="0"/>
              </a:spcBef>
              <a:buNone/>
            </a:pPr>
            <a:r>
              <a:rPr lang="ja-JP" altLang="en-US" sz="2400" b="1" dirty="0">
                <a:latin typeface="游ゴシック" panose="020B0400000000000000" pitchFamily="50" charset="-128"/>
                <a:ea typeface="游ゴシック" panose="020B0400000000000000" pitchFamily="50" charset="-128"/>
              </a:rPr>
              <a:t>階調数</a:t>
            </a:r>
            <a:r>
              <a:rPr lang="en-US" altLang="ja-JP" sz="2400" b="1" dirty="0">
                <a:latin typeface="游ゴシック" panose="020B0400000000000000" pitchFamily="50" charset="-128"/>
                <a:ea typeface="游ゴシック" panose="020B0400000000000000" pitchFamily="50" charset="-128"/>
              </a:rPr>
              <a:t>(RGB</a:t>
            </a:r>
            <a:r>
              <a:rPr lang="ja-JP" altLang="en-US" sz="2400" b="1" dirty="0">
                <a:latin typeface="游ゴシック" panose="020B0400000000000000" pitchFamily="50" charset="-128"/>
                <a:ea typeface="游ゴシック" panose="020B0400000000000000" pitchFamily="50" charset="-128"/>
              </a:rPr>
              <a:t>毎</a:t>
            </a:r>
            <a:r>
              <a:rPr lang="en-US" altLang="ja-JP" sz="2400" b="1" dirty="0">
                <a:latin typeface="游ゴシック" panose="020B0400000000000000" pitchFamily="50" charset="-128"/>
                <a:ea typeface="游ゴシック" panose="020B0400000000000000" pitchFamily="50" charset="-128"/>
              </a:rPr>
              <a:t>)</a:t>
            </a:r>
            <a:r>
              <a:rPr lang="ja-JP" altLang="en-US" sz="2400" b="1" dirty="0">
                <a:latin typeface="游ゴシック" panose="020B0400000000000000" pitchFamily="50" charset="-128"/>
                <a:ea typeface="游ゴシック" panose="020B0400000000000000" pitchFamily="50" charset="-128"/>
              </a:rPr>
              <a:t> </a:t>
            </a:r>
            <a:r>
              <a:rPr lang="en-US" altLang="ja-JP" sz="2400" dirty="0">
                <a:latin typeface="游ゴシック" panose="020B0400000000000000" pitchFamily="50" charset="-128"/>
                <a:ea typeface="游ゴシック" panose="020B0400000000000000" pitchFamily="50" charset="-128"/>
              </a:rPr>
              <a:t>: 16bit</a:t>
            </a:r>
            <a:r>
              <a:rPr lang="ja-JP" altLang="en-US" sz="2400" dirty="0">
                <a:latin typeface="游ゴシック" panose="020B0400000000000000" pitchFamily="50" charset="-128"/>
                <a:ea typeface="游ゴシック" panose="020B0400000000000000" pitchFamily="50" charset="-128"/>
              </a:rPr>
              <a:t>　</a:t>
            </a:r>
            <a:endParaRPr lang="en-US" altLang="ja-JP" sz="2400" dirty="0">
              <a:latin typeface="游ゴシック" panose="020B0400000000000000" pitchFamily="50" charset="-128"/>
              <a:ea typeface="游ゴシック" panose="020B0400000000000000" pitchFamily="50" charset="-128"/>
            </a:endParaRPr>
          </a:p>
          <a:p>
            <a:pPr marL="0" indent="0">
              <a:spcBef>
                <a:spcPts val="0"/>
              </a:spcBef>
              <a:buNone/>
            </a:pPr>
            <a:r>
              <a:rPr lang="ja-JP" altLang="en-US" sz="2400" dirty="0">
                <a:latin typeface="游ゴシック" panose="020B0400000000000000" pitchFamily="50" charset="-128"/>
                <a:ea typeface="游ゴシック" panose="020B0400000000000000" pitchFamily="50" charset="-128"/>
              </a:rPr>
              <a:t>輝度値の幅 </a:t>
            </a:r>
            <a:r>
              <a:rPr lang="en-US" altLang="ja-JP" sz="2400" dirty="0">
                <a:latin typeface="游ゴシック" panose="020B0400000000000000" pitchFamily="50" charset="-128"/>
                <a:ea typeface="游ゴシック" panose="020B0400000000000000" pitchFamily="50" charset="-128"/>
              </a:rPr>
              <a:t>: [10</a:t>
            </a:r>
            <a:r>
              <a:rPr lang="en-US" altLang="ja-JP" sz="2400" baseline="30000" dirty="0">
                <a:latin typeface="游ゴシック" panose="020B0400000000000000" pitchFamily="50" charset="-128"/>
                <a:ea typeface="游ゴシック" panose="020B0400000000000000" pitchFamily="50" charset="-128"/>
              </a:rPr>
              <a:t>-1</a:t>
            </a:r>
            <a:r>
              <a:rPr lang="en-US" altLang="ja-JP" sz="2400" dirty="0">
                <a:latin typeface="游ゴシック" panose="020B0400000000000000" pitchFamily="50" charset="-128"/>
                <a:ea typeface="游ゴシック" panose="020B0400000000000000" pitchFamily="50" charset="-128"/>
              </a:rPr>
              <a:t>, 10</a:t>
            </a:r>
            <a:r>
              <a:rPr lang="en-US" altLang="ja-JP" sz="2400" baseline="30000" dirty="0">
                <a:latin typeface="游ゴシック" panose="020B0400000000000000" pitchFamily="50" charset="-128"/>
                <a:ea typeface="游ゴシック" panose="020B0400000000000000" pitchFamily="50" charset="-128"/>
              </a:rPr>
              <a:t>4</a:t>
            </a:r>
            <a:r>
              <a:rPr lang="en-US" altLang="ja-JP" sz="2400" dirty="0">
                <a:latin typeface="游ゴシック" panose="020B0400000000000000" pitchFamily="50" charset="-128"/>
                <a:ea typeface="游ゴシック" panose="020B0400000000000000" pitchFamily="50" charset="-128"/>
              </a:rPr>
              <a:t>]</a:t>
            </a:r>
            <a:endParaRPr lang="en-US" altLang="ja-JP" sz="2000" dirty="0">
              <a:latin typeface="游ゴシック" panose="020B0400000000000000" pitchFamily="50" charset="-128"/>
              <a:ea typeface="游ゴシック" panose="020B0400000000000000" pitchFamily="50" charset="-128"/>
            </a:endParaRPr>
          </a:p>
          <a:p>
            <a:pPr marL="0" indent="0">
              <a:spcBef>
                <a:spcPts val="0"/>
              </a:spcBef>
              <a:buNone/>
            </a:pPr>
            <a:endParaRPr lang="en-US" altLang="ja-JP" sz="2400" baseline="30000" dirty="0">
              <a:latin typeface="游ゴシック" panose="020B0400000000000000" pitchFamily="50" charset="-128"/>
              <a:ea typeface="游ゴシック" panose="020B0400000000000000" pitchFamily="50" charset="-128"/>
            </a:endParaRPr>
          </a:p>
          <a:p>
            <a:pPr marL="0" indent="0">
              <a:spcBef>
                <a:spcPts val="0"/>
              </a:spcBef>
              <a:buNone/>
            </a:pPr>
            <a:endParaRPr lang="en-US" altLang="ja-JP" sz="2400" dirty="0">
              <a:latin typeface="游ゴシック" panose="020B0400000000000000" pitchFamily="50" charset="-128"/>
              <a:ea typeface="游ゴシック" panose="020B0400000000000000" pitchFamily="50" charset="-128"/>
            </a:endParaRPr>
          </a:p>
        </p:txBody>
      </p:sp>
      <p:sp>
        <p:nvSpPr>
          <p:cNvPr id="5" name="コンテンツ プレースホルダー 2"/>
          <p:cNvSpPr txBox="1">
            <a:spLocks/>
          </p:cNvSpPr>
          <p:nvPr/>
        </p:nvSpPr>
        <p:spPr>
          <a:xfrm>
            <a:off x="1997569" y="1723395"/>
            <a:ext cx="1489728" cy="682535"/>
          </a:xfrm>
          <a:prstGeom prst="rect">
            <a:avLst/>
          </a:prstGeom>
        </p:spPr>
        <p:txBody>
          <a:bodyPr vert="horz" lIns="0" tIns="45720" rIns="0" bIns="45720" rtlCol="0">
            <a:no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lgn="r">
              <a:buNone/>
            </a:pPr>
            <a:r>
              <a:rPr lang="en-US" altLang="ja-JP" sz="4000" b="1" dirty="0">
                <a:solidFill>
                  <a:srgbClr val="FF0000"/>
                </a:solidFill>
                <a:latin typeface="游ゴシック" panose="020B0400000000000000" pitchFamily="50" charset="-128"/>
                <a:ea typeface="游ゴシック" panose="020B0400000000000000" pitchFamily="50" charset="-128"/>
                <a:cs typeface="メイリオ" panose="020B0604030504040204" pitchFamily="50" charset="-128"/>
              </a:rPr>
              <a:t>HDRI</a:t>
            </a:r>
          </a:p>
        </p:txBody>
      </p:sp>
      <p:sp>
        <p:nvSpPr>
          <p:cNvPr id="6" name="コンテンツ プレースホルダー 2"/>
          <p:cNvSpPr txBox="1">
            <a:spLocks/>
          </p:cNvSpPr>
          <p:nvPr/>
        </p:nvSpPr>
        <p:spPr>
          <a:xfrm>
            <a:off x="6494962" y="5343944"/>
            <a:ext cx="5058409" cy="822362"/>
          </a:xfrm>
          <a:prstGeom prst="rect">
            <a:avLst/>
          </a:prstGeom>
        </p:spPr>
        <p:txBody>
          <a:bodyPr vert="horz" lIns="0" tIns="45720" rIns="0" bIns="45720" rtlCol="0">
            <a:no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buNone/>
            </a:pPr>
            <a:r>
              <a:rPr lang="ja-JP" altLang="en-US" sz="2400" dirty="0">
                <a:latin typeface="游ゴシック" panose="020B0400000000000000" pitchFamily="50" charset="-128"/>
                <a:ea typeface="游ゴシック" panose="020B0400000000000000" pitchFamily="50" charset="-128"/>
                <a:cs typeface="メイリオ" panose="020B0604030504040204" pitchFamily="50" charset="-128"/>
              </a:rPr>
              <a:t>液晶モニタ・プロジェクタ等</a:t>
            </a:r>
            <a:endParaRPr lang="en-US" altLang="ja-JP" sz="2400" dirty="0">
              <a:latin typeface="游ゴシック" panose="020B0400000000000000" pitchFamily="50" charset="-128"/>
              <a:ea typeface="游ゴシック" panose="020B0400000000000000" pitchFamily="50" charset="-128"/>
              <a:cs typeface="メイリオ" panose="020B0604030504040204" pitchFamily="50" charset="-128"/>
            </a:endParaRPr>
          </a:p>
          <a:p>
            <a:pPr marL="0" indent="0">
              <a:buNone/>
            </a:pPr>
            <a:r>
              <a:rPr lang="ja-JP" altLang="en-US" sz="2400" b="1" dirty="0">
                <a:latin typeface="游ゴシック" panose="020B0400000000000000" pitchFamily="50" charset="-128"/>
                <a:ea typeface="游ゴシック" panose="020B0400000000000000" pitchFamily="50" charset="-128"/>
                <a:cs typeface="メイリオ" panose="020B0604030504040204" pitchFamily="50" charset="-128"/>
              </a:rPr>
              <a:t>階調数</a:t>
            </a:r>
            <a:r>
              <a:rPr lang="en-US" altLang="ja-JP" sz="2400" b="1" dirty="0">
                <a:latin typeface="游ゴシック" panose="020B0400000000000000" pitchFamily="50" charset="-128"/>
                <a:ea typeface="游ゴシック" panose="020B0400000000000000" pitchFamily="50" charset="-128"/>
                <a:cs typeface="メイリオ" panose="020B0604030504040204" pitchFamily="50" charset="-128"/>
              </a:rPr>
              <a:t>(RGB</a:t>
            </a:r>
            <a:r>
              <a:rPr lang="ja-JP" altLang="en-US" sz="2400" b="1" dirty="0">
                <a:latin typeface="游ゴシック" panose="020B0400000000000000" pitchFamily="50" charset="-128"/>
                <a:ea typeface="游ゴシック" panose="020B0400000000000000" pitchFamily="50" charset="-128"/>
                <a:cs typeface="メイリオ" panose="020B0604030504040204" pitchFamily="50" charset="-128"/>
              </a:rPr>
              <a:t>毎</a:t>
            </a:r>
            <a:r>
              <a:rPr lang="en-US" altLang="ja-JP" sz="2400" b="1" dirty="0">
                <a:latin typeface="游ゴシック" panose="020B0400000000000000" pitchFamily="50" charset="-128"/>
                <a:ea typeface="游ゴシック" panose="020B0400000000000000" pitchFamily="50" charset="-128"/>
                <a:cs typeface="メイリオ" panose="020B0604030504040204" pitchFamily="50" charset="-128"/>
              </a:rPr>
              <a:t>): </a:t>
            </a:r>
            <a:r>
              <a:rPr lang="en-US" altLang="ja-JP" sz="2400" dirty="0">
                <a:latin typeface="游ゴシック" panose="020B0400000000000000" pitchFamily="50" charset="-128"/>
                <a:ea typeface="游ゴシック" panose="020B0400000000000000" pitchFamily="50" charset="-128"/>
                <a:cs typeface="メイリオ" panose="020B0604030504040204" pitchFamily="50" charset="-128"/>
              </a:rPr>
              <a:t>8bit [0,255]</a:t>
            </a:r>
          </a:p>
        </p:txBody>
      </p:sp>
      <p:sp>
        <p:nvSpPr>
          <p:cNvPr id="9" name="コンテンツ プレースホルダー 2"/>
          <p:cNvSpPr txBox="1">
            <a:spLocks/>
          </p:cNvSpPr>
          <p:nvPr/>
        </p:nvSpPr>
        <p:spPr>
          <a:xfrm>
            <a:off x="1583691" y="5218650"/>
            <a:ext cx="1903607" cy="1072953"/>
          </a:xfrm>
          <a:prstGeom prst="rect">
            <a:avLst/>
          </a:prstGeom>
        </p:spPr>
        <p:txBody>
          <a:bodyPr vert="horz" lIns="0" tIns="45720" rIns="0" bIns="45720" rtlCol="0">
            <a:no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lgn="r">
              <a:spcBef>
                <a:spcPts val="0"/>
              </a:spcBef>
              <a:buNone/>
            </a:pPr>
            <a:r>
              <a:rPr lang="ja-JP" altLang="en-US" sz="3600" b="1" dirty="0">
                <a:latin typeface="游ゴシック" panose="020B0400000000000000" pitchFamily="50" charset="-128"/>
                <a:ea typeface="游ゴシック" panose="020B0400000000000000" pitchFamily="50" charset="-128"/>
                <a:cs typeface="メイリオ" panose="020B0604030504040204" pitchFamily="50" charset="-128"/>
              </a:rPr>
              <a:t>表示</a:t>
            </a:r>
            <a:endParaRPr lang="en-US" altLang="ja-JP" sz="3600" b="1" dirty="0">
              <a:latin typeface="游ゴシック" panose="020B0400000000000000" pitchFamily="50" charset="-128"/>
              <a:ea typeface="游ゴシック" panose="020B0400000000000000" pitchFamily="50" charset="-128"/>
              <a:cs typeface="メイリオ" panose="020B0604030504040204" pitchFamily="50" charset="-128"/>
            </a:endParaRPr>
          </a:p>
          <a:p>
            <a:pPr marL="0" indent="0" algn="r">
              <a:spcBef>
                <a:spcPts val="0"/>
              </a:spcBef>
              <a:buNone/>
            </a:pPr>
            <a:r>
              <a:rPr lang="ja-JP" altLang="en-US" sz="3600" b="1" dirty="0">
                <a:latin typeface="游ゴシック" panose="020B0400000000000000" pitchFamily="50" charset="-128"/>
                <a:ea typeface="游ゴシック" panose="020B0400000000000000" pitchFamily="50" charset="-128"/>
                <a:cs typeface="メイリオ" panose="020B0604030504040204" pitchFamily="50" charset="-128"/>
              </a:rPr>
              <a:t>デバイス</a:t>
            </a:r>
            <a:endParaRPr lang="en-US" altLang="ja-JP" sz="3600" b="1" dirty="0">
              <a:latin typeface="游ゴシック" panose="020B0400000000000000" pitchFamily="50" charset="-128"/>
              <a:ea typeface="游ゴシック" panose="020B0400000000000000" pitchFamily="50" charset="-128"/>
              <a:cs typeface="メイリオ" panose="020B0604030504040204" pitchFamily="50" charset="-128"/>
            </a:endParaRPr>
          </a:p>
        </p:txBody>
      </p:sp>
      <p:grpSp>
        <p:nvGrpSpPr>
          <p:cNvPr id="10" name="グループ化 9"/>
          <p:cNvGrpSpPr/>
          <p:nvPr/>
        </p:nvGrpSpPr>
        <p:grpSpPr>
          <a:xfrm>
            <a:off x="3880998" y="3481828"/>
            <a:ext cx="6154543" cy="843658"/>
            <a:chOff x="2356997" y="3481827"/>
            <a:chExt cx="6154543" cy="843658"/>
          </a:xfrm>
        </p:grpSpPr>
        <p:sp>
          <p:nvSpPr>
            <p:cNvPr id="8" name="右矢印 7"/>
            <p:cNvSpPr/>
            <p:nvPr/>
          </p:nvSpPr>
          <p:spPr>
            <a:xfrm rot="5400000">
              <a:off x="2460082" y="3465615"/>
              <a:ext cx="685804" cy="891973"/>
            </a:xfrm>
            <a:prstGeom prst="rightArrow">
              <a:avLst/>
            </a:prstGeom>
            <a:solidFill>
              <a:srgbClr val="66FF33"/>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ja-JP" altLang="en-US">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8" name="コンテンツ プレースホルダー 2"/>
            <p:cNvSpPr txBox="1">
              <a:spLocks/>
            </p:cNvSpPr>
            <p:nvPr/>
          </p:nvSpPr>
          <p:spPr>
            <a:xfrm>
              <a:off x="3320704" y="3481827"/>
              <a:ext cx="5190836" cy="843658"/>
            </a:xfrm>
            <a:prstGeom prst="rect">
              <a:avLst/>
            </a:prstGeom>
          </p:spPr>
          <p:txBody>
            <a:bodyPr vert="horz" lIns="0" tIns="45720" rIns="0" bIns="45720" rtlCol="0">
              <a:no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buNone/>
              </a:pPr>
              <a:r>
                <a:rPr lang="ja-JP" altLang="en-US" sz="2000" dirty="0">
                  <a:latin typeface="游ゴシック" panose="020B0400000000000000" pitchFamily="50" charset="-128"/>
                  <a:ea typeface="游ゴシック" panose="020B0400000000000000" pitchFamily="50" charset="-128"/>
                  <a:cs typeface="メイリオ" panose="020B0604030504040204" pitchFamily="50" charset="-128"/>
                </a:rPr>
                <a:t>表示のため階調数を落とす処理が必要</a:t>
              </a:r>
              <a:endParaRPr lang="en-US" altLang="ja-JP" sz="2000" dirty="0">
                <a:latin typeface="游ゴシック" panose="020B0400000000000000" pitchFamily="50" charset="-128"/>
                <a:ea typeface="游ゴシック" panose="020B0400000000000000" pitchFamily="50" charset="-128"/>
                <a:cs typeface="メイリオ" panose="020B0604030504040204" pitchFamily="50" charset="-128"/>
              </a:endParaRPr>
            </a:p>
            <a:p>
              <a:pPr marL="0" indent="0">
                <a:buNone/>
              </a:pPr>
              <a:r>
                <a:rPr lang="en-US" altLang="ja-JP" sz="2000" dirty="0">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2000" b="1" dirty="0">
                  <a:solidFill>
                    <a:srgbClr val="FF0000"/>
                  </a:solidFill>
                  <a:latin typeface="游ゴシック" panose="020B0400000000000000" pitchFamily="50" charset="-128"/>
                  <a:ea typeface="游ゴシック" panose="020B0400000000000000" pitchFamily="50" charset="-128"/>
                  <a:cs typeface="メイリオ" panose="020B0604030504040204" pitchFamily="50" charset="-128"/>
                </a:rPr>
                <a:t>トーンマッピング</a:t>
              </a:r>
              <a:r>
                <a:rPr lang="en-US" altLang="ja-JP" sz="2000" dirty="0">
                  <a:latin typeface="游ゴシック" panose="020B0400000000000000" pitchFamily="50" charset="-128"/>
                  <a:ea typeface="游ゴシック" panose="020B0400000000000000" pitchFamily="50" charset="-128"/>
                  <a:cs typeface="メイリオ" panose="020B0604030504040204" pitchFamily="50" charset="-128"/>
                </a:rPr>
                <a:t>』</a:t>
              </a:r>
            </a:p>
          </p:txBody>
        </p:sp>
      </p:grpSp>
      <p:pic>
        <p:nvPicPr>
          <p:cNvPr id="5126" name="Picture 6" descr="J:\DCIM\Camera\IMG_20140717_174902.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674" t="11706" r="23721" b="16356"/>
          <a:stretch/>
        </p:blipFill>
        <p:spPr bwMode="auto">
          <a:xfrm>
            <a:off x="3709547" y="4899008"/>
            <a:ext cx="2699232" cy="1712234"/>
          </a:xfrm>
          <a:prstGeom prst="rect">
            <a:avLst/>
          </a:prstGeom>
          <a:noFill/>
          <a:extLst>
            <a:ext uri="{909E8E84-426E-40DD-AFC4-6F175D3DCCD1}">
              <a14:hiddenFill xmlns:a14="http://schemas.microsoft.com/office/drawing/2010/main">
                <a:solidFill>
                  <a:srgbClr val="FFFFFF"/>
                </a:solidFill>
              </a14:hiddenFill>
            </a:ext>
          </a:extLst>
        </p:spPr>
      </p:pic>
      <p:pic>
        <p:nvPicPr>
          <p:cNvPr id="12" name="図 11"/>
          <p:cNvPicPr>
            <a:picLocks noChangeAspect="1"/>
          </p:cNvPicPr>
          <p:nvPr/>
        </p:nvPicPr>
        <p:blipFill rotWithShape="1">
          <a:blip r:embed="rId4"/>
          <a:srcRect l="33651" t="19634" r="5715" b="6667"/>
          <a:stretch/>
        </p:blipFill>
        <p:spPr>
          <a:xfrm>
            <a:off x="3704776" y="1143943"/>
            <a:ext cx="2704004" cy="1780254"/>
          </a:xfrm>
          <a:prstGeom prst="rect">
            <a:avLst/>
          </a:prstGeom>
        </p:spPr>
      </p:pic>
    </p:spTree>
    <p:extLst>
      <p:ext uri="{BB962C8B-B14F-4D97-AF65-F5344CB8AC3E}">
        <p14:creationId xmlns:p14="http://schemas.microsoft.com/office/powerpoint/2010/main" val="1270825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図 45"/>
          <p:cNvPicPr>
            <a:picLocks noChangeAspect="1"/>
          </p:cNvPicPr>
          <p:nvPr/>
        </p:nvPicPr>
        <p:blipFill rotWithShape="1">
          <a:blip r:embed="rId2"/>
          <a:srcRect l="45808" t="53105" r="42050" b="31853"/>
          <a:stretch/>
        </p:blipFill>
        <p:spPr>
          <a:xfrm>
            <a:off x="2820846" y="1532980"/>
            <a:ext cx="2518390" cy="1689971"/>
          </a:xfrm>
          <a:prstGeom prst="rect">
            <a:avLst/>
          </a:prstGeom>
        </p:spPr>
      </p:pic>
      <p:pic>
        <p:nvPicPr>
          <p:cNvPr id="42" name="図 41"/>
          <p:cNvPicPr>
            <a:picLocks noChangeAspect="1"/>
          </p:cNvPicPr>
          <p:nvPr/>
        </p:nvPicPr>
        <p:blipFill rotWithShape="1">
          <a:blip r:embed="rId2"/>
          <a:srcRect l="33651" t="19634" r="5715" b="6667"/>
          <a:stretch/>
        </p:blipFill>
        <p:spPr>
          <a:xfrm>
            <a:off x="942501" y="1745524"/>
            <a:ext cx="1807573" cy="1190064"/>
          </a:xfrm>
          <a:prstGeom prst="rect">
            <a:avLst/>
          </a:prstGeom>
        </p:spPr>
      </p:pic>
      <p:sp>
        <p:nvSpPr>
          <p:cNvPr id="5" name="正方形/長方形 4"/>
          <p:cNvSpPr/>
          <p:nvPr/>
        </p:nvSpPr>
        <p:spPr>
          <a:xfrm>
            <a:off x="5701759" y="3980856"/>
            <a:ext cx="1107996" cy="646331"/>
          </a:xfrm>
          <a:prstGeom prst="rect">
            <a:avLst/>
          </a:prstGeom>
        </p:spPr>
        <p:txBody>
          <a:bodyPr wrap="none">
            <a:spAutoFit/>
          </a:bodyPr>
          <a:lstStyle/>
          <a:p>
            <a:r>
              <a:rPr lang="ja-JP" altLang="en-US" dirty="0">
                <a:latin typeface="游ゴシック" panose="020B0400000000000000" pitchFamily="50" charset="-128"/>
                <a:ea typeface="游ゴシック" panose="020B0400000000000000" pitchFamily="50" charset="-128"/>
                <a:cs typeface="メイリオ" panose="020B0604030504040204" pitchFamily="50" charset="-128"/>
              </a:rPr>
              <a:t>全レンジ</a:t>
            </a:r>
            <a:endParaRPr lang="en-US" altLang="ja-JP" dirty="0">
              <a:latin typeface="游ゴシック" panose="020B0400000000000000" pitchFamily="50" charset="-128"/>
              <a:ea typeface="游ゴシック" panose="020B0400000000000000" pitchFamily="50" charset="-128"/>
              <a:cs typeface="メイリオ" panose="020B0604030504040204" pitchFamily="50" charset="-128"/>
            </a:endParaRPr>
          </a:p>
          <a:p>
            <a:r>
              <a:rPr lang="ja-JP" altLang="en-US" dirty="0">
                <a:latin typeface="游ゴシック" panose="020B0400000000000000" pitchFamily="50" charset="-128"/>
                <a:ea typeface="游ゴシック" panose="020B0400000000000000" pitchFamily="50" charset="-128"/>
                <a:cs typeface="メイリオ" panose="020B0604030504040204" pitchFamily="50" charset="-128"/>
              </a:rPr>
              <a:t>を量子化</a:t>
            </a:r>
            <a:endParaRPr lang="en-US" altLang="ja-JP" dirty="0">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7" name="テキスト ボックス 6"/>
          <p:cNvSpPr txBox="1"/>
          <p:nvPr/>
        </p:nvSpPr>
        <p:spPr>
          <a:xfrm>
            <a:off x="1299754" y="1129653"/>
            <a:ext cx="3877985" cy="461665"/>
          </a:xfrm>
          <a:prstGeom prst="rect">
            <a:avLst/>
          </a:prstGeom>
          <a:noFill/>
        </p:spPr>
        <p:txBody>
          <a:bodyPr wrap="none" rtlCol="0">
            <a:spAutoFit/>
          </a:bodyPr>
          <a:lstStyle/>
          <a:p>
            <a:r>
              <a:rPr lang="ja-JP" altLang="en-US" sz="2400" b="1" dirty="0">
                <a:latin typeface="游ゴシック" panose="020B0400000000000000" pitchFamily="50" charset="-128"/>
                <a:ea typeface="游ゴシック" panose="020B0400000000000000" pitchFamily="50" charset="-128"/>
                <a:cs typeface="メイリオ" panose="020B0604030504040204" pitchFamily="50" charset="-128"/>
              </a:rPr>
              <a:t>高ダイナミックレンジ画像</a:t>
            </a:r>
          </a:p>
        </p:txBody>
      </p:sp>
      <p:grpSp>
        <p:nvGrpSpPr>
          <p:cNvPr id="55" name="グループ化 54"/>
          <p:cNvGrpSpPr/>
          <p:nvPr/>
        </p:nvGrpSpPr>
        <p:grpSpPr>
          <a:xfrm>
            <a:off x="1314559" y="1534893"/>
            <a:ext cx="1509463" cy="1660525"/>
            <a:chOff x="311259" y="1217392"/>
            <a:chExt cx="1509463" cy="1660525"/>
          </a:xfrm>
        </p:grpSpPr>
        <p:sp>
          <p:nvSpPr>
            <p:cNvPr id="29" name="正方形/長方形 28"/>
            <p:cNvSpPr/>
            <p:nvPr/>
          </p:nvSpPr>
          <p:spPr>
            <a:xfrm>
              <a:off x="311259" y="1921371"/>
              <a:ext cx="407367" cy="287012"/>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cs typeface="メイリオ" panose="020B0604030504040204" pitchFamily="50" charset="-128"/>
              </a:endParaRPr>
            </a:p>
          </p:txBody>
        </p:sp>
        <p:cxnSp>
          <p:nvCxnSpPr>
            <p:cNvPr id="24" name="直線矢印コネクタ 23"/>
            <p:cNvCxnSpPr/>
            <p:nvPr/>
          </p:nvCxnSpPr>
          <p:spPr>
            <a:xfrm flipV="1">
              <a:off x="717673" y="1217392"/>
              <a:ext cx="1103049" cy="696066"/>
            </a:xfrm>
            <a:prstGeom prst="straightConnector1">
              <a:avLst/>
            </a:prstGeom>
            <a:ln w="22225">
              <a:solidFill>
                <a:srgbClr val="FFC000"/>
              </a:solidFill>
              <a:tailEnd type="none"/>
            </a:ln>
          </p:spPr>
          <p:style>
            <a:lnRef idx="1">
              <a:schemeClr val="accent1"/>
            </a:lnRef>
            <a:fillRef idx="0">
              <a:schemeClr val="accent1"/>
            </a:fillRef>
            <a:effectRef idx="0">
              <a:schemeClr val="accent1"/>
            </a:effectRef>
            <a:fontRef idx="minor">
              <a:schemeClr val="tx1"/>
            </a:fontRef>
          </p:style>
        </p:cxnSp>
        <p:cxnSp>
          <p:nvCxnSpPr>
            <p:cNvPr id="39" name="直線矢印コネクタ 38"/>
            <p:cNvCxnSpPr/>
            <p:nvPr/>
          </p:nvCxnSpPr>
          <p:spPr>
            <a:xfrm>
              <a:off x="717673" y="2208383"/>
              <a:ext cx="1099874" cy="669534"/>
            </a:xfrm>
            <a:prstGeom prst="straightConnector1">
              <a:avLst/>
            </a:prstGeom>
            <a:ln w="22225">
              <a:solidFill>
                <a:srgbClr val="FFC000"/>
              </a:solidFill>
              <a:tailEnd type="none"/>
            </a:ln>
          </p:spPr>
          <p:style>
            <a:lnRef idx="1">
              <a:schemeClr val="accent1"/>
            </a:lnRef>
            <a:fillRef idx="0">
              <a:schemeClr val="accent1"/>
            </a:fillRef>
            <a:effectRef idx="0">
              <a:schemeClr val="accent1"/>
            </a:effectRef>
            <a:fontRef idx="minor">
              <a:schemeClr val="tx1"/>
            </a:fontRef>
          </p:style>
        </p:cxnSp>
      </p:grpSp>
      <p:grpSp>
        <p:nvGrpSpPr>
          <p:cNvPr id="37" name="グループ化 36"/>
          <p:cNvGrpSpPr/>
          <p:nvPr/>
        </p:nvGrpSpPr>
        <p:grpSpPr>
          <a:xfrm>
            <a:off x="850908" y="3793522"/>
            <a:ext cx="4080370" cy="3064477"/>
            <a:chOff x="4038939" y="144684"/>
            <a:chExt cx="4780970" cy="3181243"/>
          </a:xfrm>
        </p:grpSpPr>
        <p:grpSp>
          <p:nvGrpSpPr>
            <p:cNvPr id="20" name="グループ化 19"/>
            <p:cNvGrpSpPr/>
            <p:nvPr/>
          </p:nvGrpSpPr>
          <p:grpSpPr>
            <a:xfrm>
              <a:off x="4815069" y="144684"/>
              <a:ext cx="4004840" cy="2720050"/>
              <a:chOff x="4722471" y="-17362"/>
              <a:chExt cx="4004840" cy="2720050"/>
            </a:xfrm>
          </p:grpSpPr>
          <p:cxnSp>
            <p:nvCxnSpPr>
              <p:cNvPr id="13" name="直線矢印コネクタ 12"/>
              <p:cNvCxnSpPr/>
              <p:nvPr/>
            </p:nvCxnSpPr>
            <p:spPr>
              <a:xfrm flipV="1">
                <a:off x="4728258" y="-17362"/>
                <a:ext cx="0" cy="2714264"/>
              </a:xfrm>
              <a:prstGeom prst="straightConnector1">
                <a:avLst/>
              </a:prstGeom>
              <a:ln w="44450" cap="rnd">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9" name="直線矢印コネクタ 18"/>
              <p:cNvCxnSpPr/>
              <p:nvPr/>
            </p:nvCxnSpPr>
            <p:spPr>
              <a:xfrm>
                <a:off x="4722471" y="2702688"/>
                <a:ext cx="4004840" cy="0"/>
              </a:xfrm>
              <a:prstGeom prst="straightConnector1">
                <a:avLst/>
              </a:prstGeom>
              <a:ln w="44450" cap="rnd">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grpSp>
        <p:sp>
          <p:nvSpPr>
            <p:cNvPr id="43" name="テキスト ボックス 42"/>
            <p:cNvSpPr txBox="1"/>
            <p:nvPr/>
          </p:nvSpPr>
          <p:spPr>
            <a:xfrm>
              <a:off x="5984389" y="2910572"/>
              <a:ext cx="1519871" cy="415355"/>
            </a:xfrm>
            <a:prstGeom prst="rect">
              <a:avLst/>
            </a:prstGeom>
            <a:noFill/>
          </p:spPr>
          <p:txBody>
            <a:bodyPr wrap="none" rtlCol="0">
              <a:spAutoFit/>
            </a:bodyPr>
            <a:lstStyle/>
            <a:p>
              <a:r>
                <a:rPr lang="ja-JP" altLang="en-US" sz="2000" dirty="0">
                  <a:latin typeface="游ゴシック" panose="020B0400000000000000" pitchFamily="50" charset="-128"/>
                  <a:ea typeface="游ゴシック" panose="020B0400000000000000" pitchFamily="50" charset="-128"/>
                  <a:cs typeface="メイリオ" panose="020B0604030504040204" pitchFamily="50" charset="-128"/>
                </a:rPr>
                <a:t>画素位置 </a:t>
              </a:r>
            </a:p>
          </p:txBody>
        </p:sp>
        <p:sp>
          <p:nvSpPr>
            <p:cNvPr id="44" name="テキスト ボックス 43"/>
            <p:cNvSpPr txBox="1"/>
            <p:nvPr/>
          </p:nvSpPr>
          <p:spPr>
            <a:xfrm rot="16200000">
              <a:off x="4041345" y="1351060"/>
              <a:ext cx="910585" cy="432747"/>
            </a:xfrm>
            <a:prstGeom prst="rect">
              <a:avLst/>
            </a:prstGeom>
            <a:noFill/>
          </p:spPr>
          <p:txBody>
            <a:bodyPr wrap="none" rtlCol="0">
              <a:spAutoFit/>
            </a:bodyPr>
            <a:lstStyle/>
            <a:p>
              <a:r>
                <a:rPr lang="ja-JP" altLang="en-US" dirty="0">
                  <a:latin typeface="游ゴシック" panose="020B0400000000000000" pitchFamily="50" charset="-128"/>
                  <a:ea typeface="游ゴシック" panose="020B0400000000000000" pitchFamily="50" charset="-128"/>
                  <a:cs typeface="メイリオ" panose="020B0604030504040204" pitchFamily="50" charset="-128"/>
                </a:rPr>
                <a:t>輝度値</a:t>
              </a:r>
            </a:p>
          </p:txBody>
        </p:sp>
        <p:sp>
          <p:nvSpPr>
            <p:cNvPr id="45" name="テキスト ボックス 44"/>
            <p:cNvSpPr txBox="1"/>
            <p:nvPr/>
          </p:nvSpPr>
          <p:spPr>
            <a:xfrm>
              <a:off x="4038939" y="2507032"/>
              <a:ext cx="695324" cy="383405"/>
            </a:xfrm>
            <a:prstGeom prst="rect">
              <a:avLst/>
            </a:prstGeom>
            <a:noFill/>
          </p:spPr>
          <p:txBody>
            <a:bodyPr wrap="none" rtlCol="0">
              <a:spAutoFit/>
            </a:bodyPr>
            <a:lstStyle/>
            <a:p>
              <a:r>
                <a:rPr lang="en-US" altLang="ja-JP" dirty="0">
                  <a:latin typeface="游ゴシック" panose="020B0400000000000000" pitchFamily="50" charset="-128"/>
                  <a:ea typeface="游ゴシック" panose="020B0400000000000000" pitchFamily="50" charset="-128"/>
                  <a:cs typeface="メイリオ" panose="020B0604030504040204" pitchFamily="50" charset="-128"/>
                </a:rPr>
                <a:t>10</a:t>
              </a:r>
              <a:r>
                <a:rPr lang="en-US" altLang="ja-JP" baseline="30000" dirty="0">
                  <a:latin typeface="游ゴシック" panose="020B0400000000000000" pitchFamily="50" charset="-128"/>
                  <a:ea typeface="游ゴシック" panose="020B0400000000000000" pitchFamily="50" charset="-128"/>
                  <a:cs typeface="メイリオ" panose="020B0604030504040204" pitchFamily="50" charset="-128"/>
                </a:rPr>
                <a:t>-1</a:t>
              </a:r>
              <a:endParaRPr lang="ja-JP" altLang="en-US" baseline="30000" dirty="0">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47" name="テキスト ボックス 46"/>
            <p:cNvSpPr txBox="1"/>
            <p:nvPr/>
          </p:nvSpPr>
          <p:spPr>
            <a:xfrm>
              <a:off x="4038939" y="278906"/>
              <a:ext cx="616438" cy="383405"/>
            </a:xfrm>
            <a:prstGeom prst="rect">
              <a:avLst/>
            </a:prstGeom>
            <a:noFill/>
          </p:spPr>
          <p:txBody>
            <a:bodyPr wrap="none" rtlCol="0">
              <a:spAutoFit/>
            </a:bodyPr>
            <a:lstStyle/>
            <a:p>
              <a:r>
                <a:rPr lang="en-US" altLang="ja-JP" dirty="0">
                  <a:latin typeface="游ゴシック" panose="020B0400000000000000" pitchFamily="50" charset="-128"/>
                  <a:ea typeface="游ゴシック" panose="020B0400000000000000" pitchFamily="50" charset="-128"/>
                  <a:cs typeface="メイリオ" panose="020B0604030504040204" pitchFamily="50" charset="-128"/>
                </a:rPr>
                <a:t>10</a:t>
              </a:r>
              <a:r>
                <a:rPr lang="en-US" altLang="ja-JP" baseline="30000" dirty="0">
                  <a:latin typeface="游ゴシック" panose="020B0400000000000000" pitchFamily="50" charset="-128"/>
                  <a:ea typeface="游ゴシック" panose="020B0400000000000000" pitchFamily="50" charset="-128"/>
                  <a:cs typeface="メイリオ" panose="020B0604030504040204" pitchFamily="50" charset="-128"/>
                </a:rPr>
                <a:t>4</a:t>
              </a:r>
              <a:endParaRPr lang="ja-JP" altLang="en-US" baseline="30000" dirty="0">
                <a:latin typeface="游ゴシック" panose="020B0400000000000000" pitchFamily="50" charset="-128"/>
                <a:ea typeface="游ゴシック" panose="020B0400000000000000" pitchFamily="50" charset="-128"/>
                <a:cs typeface="メイリオ" panose="020B0604030504040204" pitchFamily="50" charset="-128"/>
              </a:endParaRPr>
            </a:p>
          </p:txBody>
        </p:sp>
      </p:grpSp>
      <p:sp>
        <p:nvSpPr>
          <p:cNvPr id="40" name="フリーフォーム 39"/>
          <p:cNvSpPr/>
          <p:nvPr/>
        </p:nvSpPr>
        <p:spPr>
          <a:xfrm>
            <a:off x="1656538" y="3987406"/>
            <a:ext cx="3112355" cy="2300115"/>
          </a:xfrm>
          <a:custGeom>
            <a:avLst/>
            <a:gdLst>
              <a:gd name="connsiteX0" fmla="*/ 0 w 3437681"/>
              <a:gd name="connsiteY0" fmla="*/ 2307811 h 2408279"/>
              <a:gd name="connsiteX1" fmla="*/ 86810 w 3437681"/>
              <a:gd name="connsiteY1" fmla="*/ 2232576 h 2408279"/>
              <a:gd name="connsiteX2" fmla="*/ 179408 w 3437681"/>
              <a:gd name="connsiteY2" fmla="*/ 2302024 h 2408279"/>
              <a:gd name="connsiteX3" fmla="*/ 219919 w 3437681"/>
              <a:gd name="connsiteY3" fmla="*/ 2388834 h 2408279"/>
              <a:gd name="connsiteX4" fmla="*/ 289367 w 3437681"/>
              <a:gd name="connsiteY4" fmla="*/ 2244150 h 2408279"/>
              <a:gd name="connsiteX5" fmla="*/ 381965 w 3437681"/>
              <a:gd name="connsiteY5" fmla="*/ 2313598 h 2408279"/>
              <a:gd name="connsiteX6" fmla="*/ 428264 w 3437681"/>
              <a:gd name="connsiteY6" fmla="*/ 2278874 h 2408279"/>
              <a:gd name="connsiteX7" fmla="*/ 497712 w 3437681"/>
              <a:gd name="connsiteY7" fmla="*/ 2342535 h 2408279"/>
              <a:gd name="connsiteX8" fmla="*/ 561372 w 3437681"/>
              <a:gd name="connsiteY8" fmla="*/ 2255725 h 2408279"/>
              <a:gd name="connsiteX9" fmla="*/ 677119 w 3437681"/>
              <a:gd name="connsiteY9" fmla="*/ 2406196 h 2408279"/>
              <a:gd name="connsiteX10" fmla="*/ 763929 w 3437681"/>
              <a:gd name="connsiteY10" fmla="*/ 2122616 h 2408279"/>
              <a:gd name="connsiteX11" fmla="*/ 810228 w 3437681"/>
              <a:gd name="connsiteY11" fmla="*/ 2296236 h 2408279"/>
              <a:gd name="connsiteX12" fmla="*/ 920188 w 3437681"/>
              <a:gd name="connsiteY12" fmla="*/ 2215214 h 2408279"/>
              <a:gd name="connsiteX13" fmla="*/ 1001210 w 3437681"/>
              <a:gd name="connsiteY13" fmla="*/ 2336748 h 2408279"/>
              <a:gd name="connsiteX14" fmla="*/ 1105383 w 3437681"/>
              <a:gd name="connsiteY14" fmla="*/ 2278874 h 2408279"/>
              <a:gd name="connsiteX15" fmla="*/ 1226917 w 3437681"/>
              <a:gd name="connsiteY15" fmla="*/ 2319386 h 2408279"/>
              <a:gd name="connsiteX16" fmla="*/ 1354238 w 3437681"/>
              <a:gd name="connsiteY16" fmla="*/ 2082105 h 2408279"/>
              <a:gd name="connsiteX17" fmla="*/ 1458410 w 3437681"/>
              <a:gd name="connsiteY17" fmla="*/ 2383047 h 2408279"/>
              <a:gd name="connsiteX18" fmla="*/ 1574157 w 3437681"/>
              <a:gd name="connsiteY18" fmla="*/ 2348322 h 2408279"/>
              <a:gd name="connsiteX19" fmla="*/ 1655180 w 3437681"/>
              <a:gd name="connsiteY19" fmla="*/ 2203639 h 2408279"/>
              <a:gd name="connsiteX20" fmla="*/ 1689904 w 3437681"/>
              <a:gd name="connsiteY20" fmla="*/ 2012657 h 2408279"/>
              <a:gd name="connsiteX21" fmla="*/ 1776714 w 3437681"/>
              <a:gd name="connsiteY21" fmla="*/ 426925 h 2408279"/>
              <a:gd name="connsiteX22" fmla="*/ 1915610 w 3437681"/>
              <a:gd name="connsiteY22" fmla="*/ 316966 h 2408279"/>
              <a:gd name="connsiteX23" fmla="*/ 2054507 w 3437681"/>
              <a:gd name="connsiteY23" fmla="*/ 224368 h 2408279"/>
              <a:gd name="connsiteX24" fmla="*/ 2164466 w 3437681"/>
              <a:gd name="connsiteY24" fmla="*/ 322753 h 2408279"/>
              <a:gd name="connsiteX25" fmla="*/ 2401747 w 3437681"/>
              <a:gd name="connsiteY25" fmla="*/ 125983 h 2408279"/>
              <a:gd name="connsiteX26" fmla="*/ 2459621 w 3437681"/>
              <a:gd name="connsiteY26" fmla="*/ 4449 h 2408279"/>
              <a:gd name="connsiteX27" fmla="*/ 2523281 w 3437681"/>
              <a:gd name="connsiteY27" fmla="*/ 282241 h 2408279"/>
              <a:gd name="connsiteX28" fmla="*/ 2615879 w 3437681"/>
              <a:gd name="connsiteY28" fmla="*/ 270667 h 2408279"/>
              <a:gd name="connsiteX29" fmla="*/ 2685327 w 3437681"/>
              <a:gd name="connsiteY29" fmla="*/ 253305 h 2408279"/>
              <a:gd name="connsiteX30" fmla="*/ 2766350 w 3437681"/>
              <a:gd name="connsiteY30" fmla="*/ 380626 h 2408279"/>
              <a:gd name="connsiteX31" fmla="*/ 2824223 w 3437681"/>
              <a:gd name="connsiteY31" fmla="*/ 247517 h 2408279"/>
              <a:gd name="connsiteX32" fmla="*/ 2939970 w 3437681"/>
              <a:gd name="connsiteY32" fmla="*/ 351690 h 2408279"/>
              <a:gd name="connsiteX33" fmla="*/ 3003631 w 3437681"/>
              <a:gd name="connsiteY33" fmla="*/ 73897 h 2408279"/>
              <a:gd name="connsiteX34" fmla="*/ 3119377 w 3437681"/>
              <a:gd name="connsiteY34" fmla="*/ 531097 h 2408279"/>
              <a:gd name="connsiteX35" fmla="*/ 3194613 w 3437681"/>
              <a:gd name="connsiteY35" fmla="*/ 235943 h 2408279"/>
              <a:gd name="connsiteX36" fmla="*/ 3246699 w 3437681"/>
              <a:gd name="connsiteY36" fmla="*/ 369052 h 2408279"/>
              <a:gd name="connsiteX37" fmla="*/ 3287210 w 3437681"/>
              <a:gd name="connsiteY37" fmla="*/ 311178 h 2408279"/>
              <a:gd name="connsiteX38" fmla="*/ 3379808 w 3437681"/>
              <a:gd name="connsiteY38" fmla="*/ 392201 h 2408279"/>
              <a:gd name="connsiteX39" fmla="*/ 3437681 w 3437681"/>
              <a:gd name="connsiteY39" fmla="*/ 224368 h 2408279"/>
              <a:gd name="connsiteX0" fmla="*/ 0 w 3437681"/>
              <a:gd name="connsiteY0" fmla="*/ 2309585 h 2410053"/>
              <a:gd name="connsiteX1" fmla="*/ 86810 w 3437681"/>
              <a:gd name="connsiteY1" fmla="*/ 2234350 h 2410053"/>
              <a:gd name="connsiteX2" fmla="*/ 179408 w 3437681"/>
              <a:gd name="connsiteY2" fmla="*/ 2303798 h 2410053"/>
              <a:gd name="connsiteX3" fmla="*/ 219919 w 3437681"/>
              <a:gd name="connsiteY3" fmla="*/ 2390608 h 2410053"/>
              <a:gd name="connsiteX4" fmla="*/ 289367 w 3437681"/>
              <a:gd name="connsiteY4" fmla="*/ 2245924 h 2410053"/>
              <a:gd name="connsiteX5" fmla="*/ 381965 w 3437681"/>
              <a:gd name="connsiteY5" fmla="*/ 2315372 h 2410053"/>
              <a:gd name="connsiteX6" fmla="*/ 428264 w 3437681"/>
              <a:gd name="connsiteY6" fmla="*/ 2280648 h 2410053"/>
              <a:gd name="connsiteX7" fmla="*/ 497712 w 3437681"/>
              <a:gd name="connsiteY7" fmla="*/ 2344309 h 2410053"/>
              <a:gd name="connsiteX8" fmla="*/ 561372 w 3437681"/>
              <a:gd name="connsiteY8" fmla="*/ 2257499 h 2410053"/>
              <a:gd name="connsiteX9" fmla="*/ 677119 w 3437681"/>
              <a:gd name="connsiteY9" fmla="*/ 2407970 h 2410053"/>
              <a:gd name="connsiteX10" fmla="*/ 763929 w 3437681"/>
              <a:gd name="connsiteY10" fmla="*/ 2124390 h 2410053"/>
              <a:gd name="connsiteX11" fmla="*/ 810228 w 3437681"/>
              <a:gd name="connsiteY11" fmla="*/ 2298010 h 2410053"/>
              <a:gd name="connsiteX12" fmla="*/ 920188 w 3437681"/>
              <a:gd name="connsiteY12" fmla="*/ 2216988 h 2410053"/>
              <a:gd name="connsiteX13" fmla="*/ 1001210 w 3437681"/>
              <a:gd name="connsiteY13" fmla="*/ 2338522 h 2410053"/>
              <a:gd name="connsiteX14" fmla="*/ 1105383 w 3437681"/>
              <a:gd name="connsiteY14" fmla="*/ 2280648 h 2410053"/>
              <a:gd name="connsiteX15" fmla="*/ 1226917 w 3437681"/>
              <a:gd name="connsiteY15" fmla="*/ 2321160 h 2410053"/>
              <a:gd name="connsiteX16" fmla="*/ 1354238 w 3437681"/>
              <a:gd name="connsiteY16" fmla="*/ 2083879 h 2410053"/>
              <a:gd name="connsiteX17" fmla="*/ 1458410 w 3437681"/>
              <a:gd name="connsiteY17" fmla="*/ 2384821 h 2410053"/>
              <a:gd name="connsiteX18" fmla="*/ 1574157 w 3437681"/>
              <a:gd name="connsiteY18" fmla="*/ 2350096 h 2410053"/>
              <a:gd name="connsiteX19" fmla="*/ 1655180 w 3437681"/>
              <a:gd name="connsiteY19" fmla="*/ 2205413 h 2410053"/>
              <a:gd name="connsiteX20" fmla="*/ 1689904 w 3437681"/>
              <a:gd name="connsiteY20" fmla="*/ 2014431 h 2410053"/>
              <a:gd name="connsiteX21" fmla="*/ 1776714 w 3437681"/>
              <a:gd name="connsiteY21" fmla="*/ 428699 h 2410053"/>
              <a:gd name="connsiteX22" fmla="*/ 1915610 w 3437681"/>
              <a:gd name="connsiteY22" fmla="*/ 318740 h 2410053"/>
              <a:gd name="connsiteX23" fmla="*/ 2054507 w 3437681"/>
              <a:gd name="connsiteY23" fmla="*/ 226142 h 2410053"/>
              <a:gd name="connsiteX24" fmla="*/ 2164466 w 3437681"/>
              <a:gd name="connsiteY24" fmla="*/ 324527 h 2410053"/>
              <a:gd name="connsiteX25" fmla="*/ 2228903 w 3437681"/>
              <a:gd name="connsiteY25" fmla="*/ 593672 h 2410053"/>
              <a:gd name="connsiteX26" fmla="*/ 2459621 w 3437681"/>
              <a:gd name="connsiteY26" fmla="*/ 6223 h 2410053"/>
              <a:gd name="connsiteX27" fmla="*/ 2523281 w 3437681"/>
              <a:gd name="connsiteY27" fmla="*/ 284015 h 2410053"/>
              <a:gd name="connsiteX28" fmla="*/ 2615879 w 3437681"/>
              <a:gd name="connsiteY28" fmla="*/ 272441 h 2410053"/>
              <a:gd name="connsiteX29" fmla="*/ 2685327 w 3437681"/>
              <a:gd name="connsiteY29" fmla="*/ 255079 h 2410053"/>
              <a:gd name="connsiteX30" fmla="*/ 2766350 w 3437681"/>
              <a:gd name="connsiteY30" fmla="*/ 382400 h 2410053"/>
              <a:gd name="connsiteX31" fmla="*/ 2824223 w 3437681"/>
              <a:gd name="connsiteY31" fmla="*/ 249291 h 2410053"/>
              <a:gd name="connsiteX32" fmla="*/ 2939970 w 3437681"/>
              <a:gd name="connsiteY32" fmla="*/ 353464 h 2410053"/>
              <a:gd name="connsiteX33" fmla="*/ 3003631 w 3437681"/>
              <a:gd name="connsiteY33" fmla="*/ 75671 h 2410053"/>
              <a:gd name="connsiteX34" fmla="*/ 3119377 w 3437681"/>
              <a:gd name="connsiteY34" fmla="*/ 532871 h 2410053"/>
              <a:gd name="connsiteX35" fmla="*/ 3194613 w 3437681"/>
              <a:gd name="connsiteY35" fmla="*/ 237717 h 2410053"/>
              <a:gd name="connsiteX36" fmla="*/ 3246699 w 3437681"/>
              <a:gd name="connsiteY36" fmla="*/ 370826 h 2410053"/>
              <a:gd name="connsiteX37" fmla="*/ 3287210 w 3437681"/>
              <a:gd name="connsiteY37" fmla="*/ 312952 h 2410053"/>
              <a:gd name="connsiteX38" fmla="*/ 3379808 w 3437681"/>
              <a:gd name="connsiteY38" fmla="*/ 393975 h 2410053"/>
              <a:gd name="connsiteX39" fmla="*/ 3437681 w 3437681"/>
              <a:gd name="connsiteY39" fmla="*/ 226142 h 2410053"/>
              <a:gd name="connsiteX0" fmla="*/ 0 w 3437681"/>
              <a:gd name="connsiteY0" fmla="*/ 2309585 h 2410053"/>
              <a:gd name="connsiteX1" fmla="*/ 86810 w 3437681"/>
              <a:gd name="connsiteY1" fmla="*/ 2234350 h 2410053"/>
              <a:gd name="connsiteX2" fmla="*/ 179408 w 3437681"/>
              <a:gd name="connsiteY2" fmla="*/ 2303798 h 2410053"/>
              <a:gd name="connsiteX3" fmla="*/ 219919 w 3437681"/>
              <a:gd name="connsiteY3" fmla="*/ 2390608 h 2410053"/>
              <a:gd name="connsiteX4" fmla="*/ 289367 w 3437681"/>
              <a:gd name="connsiteY4" fmla="*/ 2245924 h 2410053"/>
              <a:gd name="connsiteX5" fmla="*/ 381965 w 3437681"/>
              <a:gd name="connsiteY5" fmla="*/ 2315372 h 2410053"/>
              <a:gd name="connsiteX6" fmla="*/ 428264 w 3437681"/>
              <a:gd name="connsiteY6" fmla="*/ 2280648 h 2410053"/>
              <a:gd name="connsiteX7" fmla="*/ 497712 w 3437681"/>
              <a:gd name="connsiteY7" fmla="*/ 2344309 h 2410053"/>
              <a:gd name="connsiteX8" fmla="*/ 561372 w 3437681"/>
              <a:gd name="connsiteY8" fmla="*/ 2257499 h 2410053"/>
              <a:gd name="connsiteX9" fmla="*/ 677119 w 3437681"/>
              <a:gd name="connsiteY9" fmla="*/ 2407970 h 2410053"/>
              <a:gd name="connsiteX10" fmla="*/ 763929 w 3437681"/>
              <a:gd name="connsiteY10" fmla="*/ 2124390 h 2410053"/>
              <a:gd name="connsiteX11" fmla="*/ 810228 w 3437681"/>
              <a:gd name="connsiteY11" fmla="*/ 2298010 h 2410053"/>
              <a:gd name="connsiteX12" fmla="*/ 920188 w 3437681"/>
              <a:gd name="connsiteY12" fmla="*/ 2216988 h 2410053"/>
              <a:gd name="connsiteX13" fmla="*/ 1001210 w 3437681"/>
              <a:gd name="connsiteY13" fmla="*/ 2338522 h 2410053"/>
              <a:gd name="connsiteX14" fmla="*/ 1105383 w 3437681"/>
              <a:gd name="connsiteY14" fmla="*/ 2280648 h 2410053"/>
              <a:gd name="connsiteX15" fmla="*/ 1226917 w 3437681"/>
              <a:gd name="connsiteY15" fmla="*/ 2321160 h 2410053"/>
              <a:gd name="connsiteX16" fmla="*/ 1354238 w 3437681"/>
              <a:gd name="connsiteY16" fmla="*/ 2083879 h 2410053"/>
              <a:gd name="connsiteX17" fmla="*/ 1458410 w 3437681"/>
              <a:gd name="connsiteY17" fmla="*/ 2384821 h 2410053"/>
              <a:gd name="connsiteX18" fmla="*/ 1574157 w 3437681"/>
              <a:gd name="connsiteY18" fmla="*/ 2350096 h 2410053"/>
              <a:gd name="connsiteX19" fmla="*/ 1655180 w 3437681"/>
              <a:gd name="connsiteY19" fmla="*/ 2205413 h 2410053"/>
              <a:gd name="connsiteX20" fmla="*/ 1689904 w 3437681"/>
              <a:gd name="connsiteY20" fmla="*/ 2014431 h 2410053"/>
              <a:gd name="connsiteX21" fmla="*/ 1776714 w 3437681"/>
              <a:gd name="connsiteY21" fmla="*/ 428699 h 2410053"/>
              <a:gd name="connsiteX22" fmla="*/ 1915610 w 3437681"/>
              <a:gd name="connsiteY22" fmla="*/ 318740 h 2410053"/>
              <a:gd name="connsiteX23" fmla="*/ 2054507 w 3437681"/>
              <a:gd name="connsiteY23" fmla="*/ 226142 h 2410053"/>
              <a:gd name="connsiteX24" fmla="*/ 2126305 w 3437681"/>
              <a:gd name="connsiteY24" fmla="*/ 338505 h 2410053"/>
              <a:gd name="connsiteX25" fmla="*/ 2228903 w 3437681"/>
              <a:gd name="connsiteY25" fmla="*/ 593672 h 2410053"/>
              <a:gd name="connsiteX26" fmla="*/ 2459621 w 3437681"/>
              <a:gd name="connsiteY26" fmla="*/ 6223 h 2410053"/>
              <a:gd name="connsiteX27" fmla="*/ 2523281 w 3437681"/>
              <a:gd name="connsiteY27" fmla="*/ 284015 h 2410053"/>
              <a:gd name="connsiteX28" fmla="*/ 2615879 w 3437681"/>
              <a:gd name="connsiteY28" fmla="*/ 272441 h 2410053"/>
              <a:gd name="connsiteX29" fmla="*/ 2685327 w 3437681"/>
              <a:gd name="connsiteY29" fmla="*/ 255079 h 2410053"/>
              <a:gd name="connsiteX30" fmla="*/ 2766350 w 3437681"/>
              <a:gd name="connsiteY30" fmla="*/ 382400 h 2410053"/>
              <a:gd name="connsiteX31" fmla="*/ 2824223 w 3437681"/>
              <a:gd name="connsiteY31" fmla="*/ 249291 h 2410053"/>
              <a:gd name="connsiteX32" fmla="*/ 2939970 w 3437681"/>
              <a:gd name="connsiteY32" fmla="*/ 353464 h 2410053"/>
              <a:gd name="connsiteX33" fmla="*/ 3003631 w 3437681"/>
              <a:gd name="connsiteY33" fmla="*/ 75671 h 2410053"/>
              <a:gd name="connsiteX34" fmla="*/ 3119377 w 3437681"/>
              <a:gd name="connsiteY34" fmla="*/ 532871 h 2410053"/>
              <a:gd name="connsiteX35" fmla="*/ 3194613 w 3437681"/>
              <a:gd name="connsiteY35" fmla="*/ 237717 h 2410053"/>
              <a:gd name="connsiteX36" fmla="*/ 3246699 w 3437681"/>
              <a:gd name="connsiteY36" fmla="*/ 370826 h 2410053"/>
              <a:gd name="connsiteX37" fmla="*/ 3287210 w 3437681"/>
              <a:gd name="connsiteY37" fmla="*/ 312952 h 2410053"/>
              <a:gd name="connsiteX38" fmla="*/ 3379808 w 3437681"/>
              <a:gd name="connsiteY38" fmla="*/ 393975 h 2410053"/>
              <a:gd name="connsiteX39" fmla="*/ 3437681 w 3437681"/>
              <a:gd name="connsiteY39" fmla="*/ 226142 h 2410053"/>
              <a:gd name="connsiteX0" fmla="*/ 0 w 3437681"/>
              <a:gd name="connsiteY0" fmla="*/ 2309585 h 2410053"/>
              <a:gd name="connsiteX1" fmla="*/ 86810 w 3437681"/>
              <a:gd name="connsiteY1" fmla="*/ 2234350 h 2410053"/>
              <a:gd name="connsiteX2" fmla="*/ 179408 w 3437681"/>
              <a:gd name="connsiteY2" fmla="*/ 2303798 h 2410053"/>
              <a:gd name="connsiteX3" fmla="*/ 219919 w 3437681"/>
              <a:gd name="connsiteY3" fmla="*/ 2390608 h 2410053"/>
              <a:gd name="connsiteX4" fmla="*/ 289367 w 3437681"/>
              <a:gd name="connsiteY4" fmla="*/ 2245924 h 2410053"/>
              <a:gd name="connsiteX5" fmla="*/ 381965 w 3437681"/>
              <a:gd name="connsiteY5" fmla="*/ 2315372 h 2410053"/>
              <a:gd name="connsiteX6" fmla="*/ 428264 w 3437681"/>
              <a:gd name="connsiteY6" fmla="*/ 2280648 h 2410053"/>
              <a:gd name="connsiteX7" fmla="*/ 497712 w 3437681"/>
              <a:gd name="connsiteY7" fmla="*/ 2344309 h 2410053"/>
              <a:gd name="connsiteX8" fmla="*/ 561372 w 3437681"/>
              <a:gd name="connsiteY8" fmla="*/ 2257499 h 2410053"/>
              <a:gd name="connsiteX9" fmla="*/ 677119 w 3437681"/>
              <a:gd name="connsiteY9" fmla="*/ 2407970 h 2410053"/>
              <a:gd name="connsiteX10" fmla="*/ 763929 w 3437681"/>
              <a:gd name="connsiteY10" fmla="*/ 2124390 h 2410053"/>
              <a:gd name="connsiteX11" fmla="*/ 810228 w 3437681"/>
              <a:gd name="connsiteY11" fmla="*/ 2298010 h 2410053"/>
              <a:gd name="connsiteX12" fmla="*/ 920188 w 3437681"/>
              <a:gd name="connsiteY12" fmla="*/ 2216988 h 2410053"/>
              <a:gd name="connsiteX13" fmla="*/ 1001210 w 3437681"/>
              <a:gd name="connsiteY13" fmla="*/ 2338522 h 2410053"/>
              <a:gd name="connsiteX14" fmla="*/ 1105383 w 3437681"/>
              <a:gd name="connsiteY14" fmla="*/ 2280648 h 2410053"/>
              <a:gd name="connsiteX15" fmla="*/ 1226917 w 3437681"/>
              <a:gd name="connsiteY15" fmla="*/ 2321160 h 2410053"/>
              <a:gd name="connsiteX16" fmla="*/ 1354238 w 3437681"/>
              <a:gd name="connsiteY16" fmla="*/ 2083879 h 2410053"/>
              <a:gd name="connsiteX17" fmla="*/ 1458410 w 3437681"/>
              <a:gd name="connsiteY17" fmla="*/ 2384821 h 2410053"/>
              <a:gd name="connsiteX18" fmla="*/ 1574157 w 3437681"/>
              <a:gd name="connsiteY18" fmla="*/ 2350096 h 2410053"/>
              <a:gd name="connsiteX19" fmla="*/ 1655180 w 3437681"/>
              <a:gd name="connsiteY19" fmla="*/ 2205413 h 2410053"/>
              <a:gd name="connsiteX20" fmla="*/ 1689904 w 3437681"/>
              <a:gd name="connsiteY20" fmla="*/ 2014431 h 2410053"/>
              <a:gd name="connsiteX21" fmla="*/ 1776714 w 3437681"/>
              <a:gd name="connsiteY21" fmla="*/ 428699 h 2410053"/>
              <a:gd name="connsiteX22" fmla="*/ 1915610 w 3437681"/>
              <a:gd name="connsiteY22" fmla="*/ 318740 h 2410053"/>
              <a:gd name="connsiteX23" fmla="*/ 2054507 w 3437681"/>
              <a:gd name="connsiteY23" fmla="*/ 226142 h 2410053"/>
              <a:gd name="connsiteX24" fmla="*/ 2126305 w 3437681"/>
              <a:gd name="connsiteY24" fmla="*/ 338505 h 2410053"/>
              <a:gd name="connsiteX25" fmla="*/ 2228903 w 3437681"/>
              <a:gd name="connsiteY25" fmla="*/ 593672 h 2410053"/>
              <a:gd name="connsiteX26" fmla="*/ 2459621 w 3437681"/>
              <a:gd name="connsiteY26" fmla="*/ 6223 h 2410053"/>
              <a:gd name="connsiteX27" fmla="*/ 2523281 w 3437681"/>
              <a:gd name="connsiteY27" fmla="*/ 284015 h 2410053"/>
              <a:gd name="connsiteX28" fmla="*/ 2615879 w 3437681"/>
              <a:gd name="connsiteY28" fmla="*/ 272441 h 2410053"/>
              <a:gd name="connsiteX29" fmla="*/ 2685327 w 3437681"/>
              <a:gd name="connsiteY29" fmla="*/ 255079 h 2410053"/>
              <a:gd name="connsiteX30" fmla="*/ 2766350 w 3437681"/>
              <a:gd name="connsiteY30" fmla="*/ 382400 h 2410053"/>
              <a:gd name="connsiteX31" fmla="*/ 2824223 w 3437681"/>
              <a:gd name="connsiteY31" fmla="*/ 249291 h 2410053"/>
              <a:gd name="connsiteX32" fmla="*/ 2939970 w 3437681"/>
              <a:gd name="connsiteY32" fmla="*/ 353464 h 2410053"/>
              <a:gd name="connsiteX33" fmla="*/ 3003631 w 3437681"/>
              <a:gd name="connsiteY33" fmla="*/ 75671 h 2410053"/>
              <a:gd name="connsiteX34" fmla="*/ 3119377 w 3437681"/>
              <a:gd name="connsiteY34" fmla="*/ 532871 h 2410053"/>
              <a:gd name="connsiteX35" fmla="*/ 3194613 w 3437681"/>
              <a:gd name="connsiteY35" fmla="*/ 237717 h 2410053"/>
              <a:gd name="connsiteX36" fmla="*/ 3246699 w 3437681"/>
              <a:gd name="connsiteY36" fmla="*/ 370826 h 2410053"/>
              <a:gd name="connsiteX37" fmla="*/ 3287210 w 3437681"/>
              <a:gd name="connsiteY37" fmla="*/ 312952 h 2410053"/>
              <a:gd name="connsiteX38" fmla="*/ 3379808 w 3437681"/>
              <a:gd name="connsiteY38" fmla="*/ 393975 h 2410053"/>
              <a:gd name="connsiteX39" fmla="*/ 3437681 w 3437681"/>
              <a:gd name="connsiteY39" fmla="*/ 226142 h 2410053"/>
              <a:gd name="connsiteX0" fmla="*/ 0 w 3437681"/>
              <a:gd name="connsiteY0" fmla="*/ 2308341 h 2408809"/>
              <a:gd name="connsiteX1" fmla="*/ 86810 w 3437681"/>
              <a:gd name="connsiteY1" fmla="*/ 2233106 h 2408809"/>
              <a:gd name="connsiteX2" fmla="*/ 179408 w 3437681"/>
              <a:gd name="connsiteY2" fmla="*/ 2302554 h 2408809"/>
              <a:gd name="connsiteX3" fmla="*/ 219919 w 3437681"/>
              <a:gd name="connsiteY3" fmla="*/ 2389364 h 2408809"/>
              <a:gd name="connsiteX4" fmla="*/ 289367 w 3437681"/>
              <a:gd name="connsiteY4" fmla="*/ 2244680 h 2408809"/>
              <a:gd name="connsiteX5" fmla="*/ 381965 w 3437681"/>
              <a:gd name="connsiteY5" fmla="*/ 2314128 h 2408809"/>
              <a:gd name="connsiteX6" fmla="*/ 428264 w 3437681"/>
              <a:gd name="connsiteY6" fmla="*/ 2279404 h 2408809"/>
              <a:gd name="connsiteX7" fmla="*/ 497712 w 3437681"/>
              <a:gd name="connsiteY7" fmla="*/ 2343065 h 2408809"/>
              <a:gd name="connsiteX8" fmla="*/ 561372 w 3437681"/>
              <a:gd name="connsiteY8" fmla="*/ 2256255 h 2408809"/>
              <a:gd name="connsiteX9" fmla="*/ 677119 w 3437681"/>
              <a:gd name="connsiteY9" fmla="*/ 2406726 h 2408809"/>
              <a:gd name="connsiteX10" fmla="*/ 763929 w 3437681"/>
              <a:gd name="connsiteY10" fmla="*/ 2123146 h 2408809"/>
              <a:gd name="connsiteX11" fmla="*/ 810228 w 3437681"/>
              <a:gd name="connsiteY11" fmla="*/ 2296766 h 2408809"/>
              <a:gd name="connsiteX12" fmla="*/ 920188 w 3437681"/>
              <a:gd name="connsiteY12" fmla="*/ 2215744 h 2408809"/>
              <a:gd name="connsiteX13" fmla="*/ 1001210 w 3437681"/>
              <a:gd name="connsiteY13" fmla="*/ 2337278 h 2408809"/>
              <a:gd name="connsiteX14" fmla="*/ 1105383 w 3437681"/>
              <a:gd name="connsiteY14" fmla="*/ 2279404 h 2408809"/>
              <a:gd name="connsiteX15" fmla="*/ 1226917 w 3437681"/>
              <a:gd name="connsiteY15" fmla="*/ 2319916 h 2408809"/>
              <a:gd name="connsiteX16" fmla="*/ 1354238 w 3437681"/>
              <a:gd name="connsiteY16" fmla="*/ 2082635 h 2408809"/>
              <a:gd name="connsiteX17" fmla="*/ 1458410 w 3437681"/>
              <a:gd name="connsiteY17" fmla="*/ 2383577 h 2408809"/>
              <a:gd name="connsiteX18" fmla="*/ 1574157 w 3437681"/>
              <a:gd name="connsiteY18" fmla="*/ 2348852 h 2408809"/>
              <a:gd name="connsiteX19" fmla="*/ 1655180 w 3437681"/>
              <a:gd name="connsiteY19" fmla="*/ 2204169 h 2408809"/>
              <a:gd name="connsiteX20" fmla="*/ 1689904 w 3437681"/>
              <a:gd name="connsiteY20" fmla="*/ 2013187 h 2408809"/>
              <a:gd name="connsiteX21" fmla="*/ 1776714 w 3437681"/>
              <a:gd name="connsiteY21" fmla="*/ 427455 h 2408809"/>
              <a:gd name="connsiteX22" fmla="*/ 1915610 w 3437681"/>
              <a:gd name="connsiteY22" fmla="*/ 317496 h 2408809"/>
              <a:gd name="connsiteX23" fmla="*/ 2054507 w 3437681"/>
              <a:gd name="connsiteY23" fmla="*/ 224898 h 2408809"/>
              <a:gd name="connsiteX24" fmla="*/ 2126305 w 3437681"/>
              <a:gd name="connsiteY24" fmla="*/ 337261 h 2408809"/>
              <a:gd name="connsiteX25" fmla="*/ 2192987 w 3437681"/>
              <a:gd name="connsiteY25" fmla="*/ 555155 h 2408809"/>
              <a:gd name="connsiteX26" fmla="*/ 2459621 w 3437681"/>
              <a:gd name="connsiteY26" fmla="*/ 4979 h 2408809"/>
              <a:gd name="connsiteX27" fmla="*/ 2523281 w 3437681"/>
              <a:gd name="connsiteY27" fmla="*/ 282771 h 2408809"/>
              <a:gd name="connsiteX28" fmla="*/ 2615879 w 3437681"/>
              <a:gd name="connsiteY28" fmla="*/ 271197 h 2408809"/>
              <a:gd name="connsiteX29" fmla="*/ 2685327 w 3437681"/>
              <a:gd name="connsiteY29" fmla="*/ 253835 h 2408809"/>
              <a:gd name="connsiteX30" fmla="*/ 2766350 w 3437681"/>
              <a:gd name="connsiteY30" fmla="*/ 381156 h 2408809"/>
              <a:gd name="connsiteX31" fmla="*/ 2824223 w 3437681"/>
              <a:gd name="connsiteY31" fmla="*/ 248047 h 2408809"/>
              <a:gd name="connsiteX32" fmla="*/ 2939970 w 3437681"/>
              <a:gd name="connsiteY32" fmla="*/ 352220 h 2408809"/>
              <a:gd name="connsiteX33" fmla="*/ 3003631 w 3437681"/>
              <a:gd name="connsiteY33" fmla="*/ 74427 h 2408809"/>
              <a:gd name="connsiteX34" fmla="*/ 3119377 w 3437681"/>
              <a:gd name="connsiteY34" fmla="*/ 531627 h 2408809"/>
              <a:gd name="connsiteX35" fmla="*/ 3194613 w 3437681"/>
              <a:gd name="connsiteY35" fmla="*/ 236473 h 2408809"/>
              <a:gd name="connsiteX36" fmla="*/ 3246699 w 3437681"/>
              <a:gd name="connsiteY36" fmla="*/ 369582 h 2408809"/>
              <a:gd name="connsiteX37" fmla="*/ 3287210 w 3437681"/>
              <a:gd name="connsiteY37" fmla="*/ 311708 h 2408809"/>
              <a:gd name="connsiteX38" fmla="*/ 3379808 w 3437681"/>
              <a:gd name="connsiteY38" fmla="*/ 392731 h 2408809"/>
              <a:gd name="connsiteX39" fmla="*/ 3437681 w 3437681"/>
              <a:gd name="connsiteY39" fmla="*/ 224898 h 2408809"/>
              <a:gd name="connsiteX0" fmla="*/ 0 w 3437681"/>
              <a:gd name="connsiteY0" fmla="*/ 2236155 h 2336623"/>
              <a:gd name="connsiteX1" fmla="*/ 86810 w 3437681"/>
              <a:gd name="connsiteY1" fmla="*/ 2160920 h 2336623"/>
              <a:gd name="connsiteX2" fmla="*/ 179408 w 3437681"/>
              <a:gd name="connsiteY2" fmla="*/ 2230368 h 2336623"/>
              <a:gd name="connsiteX3" fmla="*/ 219919 w 3437681"/>
              <a:gd name="connsiteY3" fmla="*/ 2317178 h 2336623"/>
              <a:gd name="connsiteX4" fmla="*/ 289367 w 3437681"/>
              <a:gd name="connsiteY4" fmla="*/ 2172494 h 2336623"/>
              <a:gd name="connsiteX5" fmla="*/ 381965 w 3437681"/>
              <a:gd name="connsiteY5" fmla="*/ 2241942 h 2336623"/>
              <a:gd name="connsiteX6" fmla="*/ 428264 w 3437681"/>
              <a:gd name="connsiteY6" fmla="*/ 2207218 h 2336623"/>
              <a:gd name="connsiteX7" fmla="*/ 497712 w 3437681"/>
              <a:gd name="connsiteY7" fmla="*/ 2270879 h 2336623"/>
              <a:gd name="connsiteX8" fmla="*/ 561372 w 3437681"/>
              <a:gd name="connsiteY8" fmla="*/ 2184069 h 2336623"/>
              <a:gd name="connsiteX9" fmla="*/ 677119 w 3437681"/>
              <a:gd name="connsiteY9" fmla="*/ 2334540 h 2336623"/>
              <a:gd name="connsiteX10" fmla="*/ 763929 w 3437681"/>
              <a:gd name="connsiteY10" fmla="*/ 2050960 h 2336623"/>
              <a:gd name="connsiteX11" fmla="*/ 810228 w 3437681"/>
              <a:gd name="connsiteY11" fmla="*/ 2224580 h 2336623"/>
              <a:gd name="connsiteX12" fmla="*/ 920188 w 3437681"/>
              <a:gd name="connsiteY12" fmla="*/ 2143558 h 2336623"/>
              <a:gd name="connsiteX13" fmla="*/ 1001210 w 3437681"/>
              <a:gd name="connsiteY13" fmla="*/ 2265092 h 2336623"/>
              <a:gd name="connsiteX14" fmla="*/ 1105383 w 3437681"/>
              <a:gd name="connsiteY14" fmla="*/ 2207218 h 2336623"/>
              <a:gd name="connsiteX15" fmla="*/ 1226917 w 3437681"/>
              <a:gd name="connsiteY15" fmla="*/ 2247730 h 2336623"/>
              <a:gd name="connsiteX16" fmla="*/ 1354238 w 3437681"/>
              <a:gd name="connsiteY16" fmla="*/ 2010449 h 2336623"/>
              <a:gd name="connsiteX17" fmla="*/ 1458410 w 3437681"/>
              <a:gd name="connsiteY17" fmla="*/ 2311391 h 2336623"/>
              <a:gd name="connsiteX18" fmla="*/ 1574157 w 3437681"/>
              <a:gd name="connsiteY18" fmla="*/ 2276666 h 2336623"/>
              <a:gd name="connsiteX19" fmla="*/ 1655180 w 3437681"/>
              <a:gd name="connsiteY19" fmla="*/ 2131983 h 2336623"/>
              <a:gd name="connsiteX20" fmla="*/ 1689904 w 3437681"/>
              <a:gd name="connsiteY20" fmla="*/ 1941001 h 2336623"/>
              <a:gd name="connsiteX21" fmla="*/ 1776714 w 3437681"/>
              <a:gd name="connsiteY21" fmla="*/ 355269 h 2336623"/>
              <a:gd name="connsiteX22" fmla="*/ 1915610 w 3437681"/>
              <a:gd name="connsiteY22" fmla="*/ 245310 h 2336623"/>
              <a:gd name="connsiteX23" fmla="*/ 2054507 w 3437681"/>
              <a:gd name="connsiteY23" fmla="*/ 152712 h 2336623"/>
              <a:gd name="connsiteX24" fmla="*/ 2126305 w 3437681"/>
              <a:gd name="connsiteY24" fmla="*/ 265075 h 2336623"/>
              <a:gd name="connsiteX25" fmla="*/ 2192987 w 3437681"/>
              <a:gd name="connsiteY25" fmla="*/ 482969 h 2336623"/>
              <a:gd name="connsiteX26" fmla="*/ 2253106 w 3437681"/>
              <a:gd name="connsiteY26" fmla="*/ 417344 h 2336623"/>
              <a:gd name="connsiteX27" fmla="*/ 2523281 w 3437681"/>
              <a:gd name="connsiteY27" fmla="*/ 210585 h 2336623"/>
              <a:gd name="connsiteX28" fmla="*/ 2615879 w 3437681"/>
              <a:gd name="connsiteY28" fmla="*/ 199011 h 2336623"/>
              <a:gd name="connsiteX29" fmla="*/ 2685327 w 3437681"/>
              <a:gd name="connsiteY29" fmla="*/ 181649 h 2336623"/>
              <a:gd name="connsiteX30" fmla="*/ 2766350 w 3437681"/>
              <a:gd name="connsiteY30" fmla="*/ 308970 h 2336623"/>
              <a:gd name="connsiteX31" fmla="*/ 2824223 w 3437681"/>
              <a:gd name="connsiteY31" fmla="*/ 175861 h 2336623"/>
              <a:gd name="connsiteX32" fmla="*/ 2939970 w 3437681"/>
              <a:gd name="connsiteY32" fmla="*/ 280034 h 2336623"/>
              <a:gd name="connsiteX33" fmla="*/ 3003631 w 3437681"/>
              <a:gd name="connsiteY33" fmla="*/ 2241 h 2336623"/>
              <a:gd name="connsiteX34" fmla="*/ 3119377 w 3437681"/>
              <a:gd name="connsiteY34" fmla="*/ 459441 h 2336623"/>
              <a:gd name="connsiteX35" fmla="*/ 3194613 w 3437681"/>
              <a:gd name="connsiteY35" fmla="*/ 164287 h 2336623"/>
              <a:gd name="connsiteX36" fmla="*/ 3246699 w 3437681"/>
              <a:gd name="connsiteY36" fmla="*/ 297396 h 2336623"/>
              <a:gd name="connsiteX37" fmla="*/ 3287210 w 3437681"/>
              <a:gd name="connsiteY37" fmla="*/ 239522 h 2336623"/>
              <a:gd name="connsiteX38" fmla="*/ 3379808 w 3437681"/>
              <a:gd name="connsiteY38" fmla="*/ 320545 h 2336623"/>
              <a:gd name="connsiteX39" fmla="*/ 3437681 w 3437681"/>
              <a:gd name="connsiteY39" fmla="*/ 152712 h 2336623"/>
              <a:gd name="connsiteX0" fmla="*/ 0 w 3437681"/>
              <a:gd name="connsiteY0" fmla="*/ 2236155 h 2336623"/>
              <a:gd name="connsiteX1" fmla="*/ 86810 w 3437681"/>
              <a:gd name="connsiteY1" fmla="*/ 2160920 h 2336623"/>
              <a:gd name="connsiteX2" fmla="*/ 179408 w 3437681"/>
              <a:gd name="connsiteY2" fmla="*/ 2230368 h 2336623"/>
              <a:gd name="connsiteX3" fmla="*/ 219919 w 3437681"/>
              <a:gd name="connsiteY3" fmla="*/ 2317178 h 2336623"/>
              <a:gd name="connsiteX4" fmla="*/ 289367 w 3437681"/>
              <a:gd name="connsiteY4" fmla="*/ 2172494 h 2336623"/>
              <a:gd name="connsiteX5" fmla="*/ 381965 w 3437681"/>
              <a:gd name="connsiteY5" fmla="*/ 2241942 h 2336623"/>
              <a:gd name="connsiteX6" fmla="*/ 428264 w 3437681"/>
              <a:gd name="connsiteY6" fmla="*/ 2207218 h 2336623"/>
              <a:gd name="connsiteX7" fmla="*/ 497712 w 3437681"/>
              <a:gd name="connsiteY7" fmla="*/ 2270879 h 2336623"/>
              <a:gd name="connsiteX8" fmla="*/ 561372 w 3437681"/>
              <a:gd name="connsiteY8" fmla="*/ 2184069 h 2336623"/>
              <a:gd name="connsiteX9" fmla="*/ 677119 w 3437681"/>
              <a:gd name="connsiteY9" fmla="*/ 2334540 h 2336623"/>
              <a:gd name="connsiteX10" fmla="*/ 763929 w 3437681"/>
              <a:gd name="connsiteY10" fmla="*/ 2050960 h 2336623"/>
              <a:gd name="connsiteX11" fmla="*/ 810228 w 3437681"/>
              <a:gd name="connsiteY11" fmla="*/ 2224580 h 2336623"/>
              <a:gd name="connsiteX12" fmla="*/ 920188 w 3437681"/>
              <a:gd name="connsiteY12" fmla="*/ 2143558 h 2336623"/>
              <a:gd name="connsiteX13" fmla="*/ 1001210 w 3437681"/>
              <a:gd name="connsiteY13" fmla="*/ 2265092 h 2336623"/>
              <a:gd name="connsiteX14" fmla="*/ 1105383 w 3437681"/>
              <a:gd name="connsiteY14" fmla="*/ 2207218 h 2336623"/>
              <a:gd name="connsiteX15" fmla="*/ 1226917 w 3437681"/>
              <a:gd name="connsiteY15" fmla="*/ 2247730 h 2336623"/>
              <a:gd name="connsiteX16" fmla="*/ 1354238 w 3437681"/>
              <a:gd name="connsiteY16" fmla="*/ 2010449 h 2336623"/>
              <a:gd name="connsiteX17" fmla="*/ 1458410 w 3437681"/>
              <a:gd name="connsiteY17" fmla="*/ 2311391 h 2336623"/>
              <a:gd name="connsiteX18" fmla="*/ 1574157 w 3437681"/>
              <a:gd name="connsiteY18" fmla="*/ 2276666 h 2336623"/>
              <a:gd name="connsiteX19" fmla="*/ 1655180 w 3437681"/>
              <a:gd name="connsiteY19" fmla="*/ 2131983 h 2336623"/>
              <a:gd name="connsiteX20" fmla="*/ 1689904 w 3437681"/>
              <a:gd name="connsiteY20" fmla="*/ 1941001 h 2336623"/>
              <a:gd name="connsiteX21" fmla="*/ 1776714 w 3437681"/>
              <a:gd name="connsiteY21" fmla="*/ 355269 h 2336623"/>
              <a:gd name="connsiteX22" fmla="*/ 1915610 w 3437681"/>
              <a:gd name="connsiteY22" fmla="*/ 245310 h 2336623"/>
              <a:gd name="connsiteX23" fmla="*/ 2054507 w 3437681"/>
              <a:gd name="connsiteY23" fmla="*/ 152712 h 2336623"/>
              <a:gd name="connsiteX24" fmla="*/ 2126305 w 3437681"/>
              <a:gd name="connsiteY24" fmla="*/ 265075 h 2336623"/>
              <a:gd name="connsiteX25" fmla="*/ 2192987 w 3437681"/>
              <a:gd name="connsiteY25" fmla="*/ 482969 h 2336623"/>
              <a:gd name="connsiteX26" fmla="*/ 2253106 w 3437681"/>
              <a:gd name="connsiteY26" fmla="*/ 417344 h 2336623"/>
              <a:gd name="connsiteX27" fmla="*/ 2292073 w 3437681"/>
              <a:gd name="connsiteY27" fmla="*/ 68481 h 2336623"/>
              <a:gd name="connsiteX28" fmla="*/ 2615879 w 3437681"/>
              <a:gd name="connsiteY28" fmla="*/ 199011 h 2336623"/>
              <a:gd name="connsiteX29" fmla="*/ 2685327 w 3437681"/>
              <a:gd name="connsiteY29" fmla="*/ 181649 h 2336623"/>
              <a:gd name="connsiteX30" fmla="*/ 2766350 w 3437681"/>
              <a:gd name="connsiteY30" fmla="*/ 308970 h 2336623"/>
              <a:gd name="connsiteX31" fmla="*/ 2824223 w 3437681"/>
              <a:gd name="connsiteY31" fmla="*/ 175861 h 2336623"/>
              <a:gd name="connsiteX32" fmla="*/ 2939970 w 3437681"/>
              <a:gd name="connsiteY32" fmla="*/ 280034 h 2336623"/>
              <a:gd name="connsiteX33" fmla="*/ 3003631 w 3437681"/>
              <a:gd name="connsiteY33" fmla="*/ 2241 h 2336623"/>
              <a:gd name="connsiteX34" fmla="*/ 3119377 w 3437681"/>
              <a:gd name="connsiteY34" fmla="*/ 459441 h 2336623"/>
              <a:gd name="connsiteX35" fmla="*/ 3194613 w 3437681"/>
              <a:gd name="connsiteY35" fmla="*/ 164287 h 2336623"/>
              <a:gd name="connsiteX36" fmla="*/ 3246699 w 3437681"/>
              <a:gd name="connsiteY36" fmla="*/ 297396 h 2336623"/>
              <a:gd name="connsiteX37" fmla="*/ 3287210 w 3437681"/>
              <a:gd name="connsiteY37" fmla="*/ 239522 h 2336623"/>
              <a:gd name="connsiteX38" fmla="*/ 3379808 w 3437681"/>
              <a:gd name="connsiteY38" fmla="*/ 320545 h 2336623"/>
              <a:gd name="connsiteX39" fmla="*/ 3437681 w 3437681"/>
              <a:gd name="connsiteY39" fmla="*/ 152712 h 2336623"/>
              <a:gd name="connsiteX0" fmla="*/ 0 w 3437681"/>
              <a:gd name="connsiteY0" fmla="*/ 2236155 h 2336623"/>
              <a:gd name="connsiteX1" fmla="*/ 86810 w 3437681"/>
              <a:gd name="connsiteY1" fmla="*/ 2160920 h 2336623"/>
              <a:gd name="connsiteX2" fmla="*/ 179408 w 3437681"/>
              <a:gd name="connsiteY2" fmla="*/ 2230368 h 2336623"/>
              <a:gd name="connsiteX3" fmla="*/ 219919 w 3437681"/>
              <a:gd name="connsiteY3" fmla="*/ 2317178 h 2336623"/>
              <a:gd name="connsiteX4" fmla="*/ 289367 w 3437681"/>
              <a:gd name="connsiteY4" fmla="*/ 2172494 h 2336623"/>
              <a:gd name="connsiteX5" fmla="*/ 381965 w 3437681"/>
              <a:gd name="connsiteY5" fmla="*/ 2241942 h 2336623"/>
              <a:gd name="connsiteX6" fmla="*/ 428264 w 3437681"/>
              <a:gd name="connsiteY6" fmla="*/ 2207218 h 2336623"/>
              <a:gd name="connsiteX7" fmla="*/ 497712 w 3437681"/>
              <a:gd name="connsiteY7" fmla="*/ 2270879 h 2336623"/>
              <a:gd name="connsiteX8" fmla="*/ 561372 w 3437681"/>
              <a:gd name="connsiteY8" fmla="*/ 2184069 h 2336623"/>
              <a:gd name="connsiteX9" fmla="*/ 677119 w 3437681"/>
              <a:gd name="connsiteY9" fmla="*/ 2334540 h 2336623"/>
              <a:gd name="connsiteX10" fmla="*/ 763929 w 3437681"/>
              <a:gd name="connsiteY10" fmla="*/ 2050960 h 2336623"/>
              <a:gd name="connsiteX11" fmla="*/ 810228 w 3437681"/>
              <a:gd name="connsiteY11" fmla="*/ 2224580 h 2336623"/>
              <a:gd name="connsiteX12" fmla="*/ 920188 w 3437681"/>
              <a:gd name="connsiteY12" fmla="*/ 2143558 h 2336623"/>
              <a:gd name="connsiteX13" fmla="*/ 1001210 w 3437681"/>
              <a:gd name="connsiteY13" fmla="*/ 2265092 h 2336623"/>
              <a:gd name="connsiteX14" fmla="*/ 1105383 w 3437681"/>
              <a:gd name="connsiteY14" fmla="*/ 2207218 h 2336623"/>
              <a:gd name="connsiteX15" fmla="*/ 1226917 w 3437681"/>
              <a:gd name="connsiteY15" fmla="*/ 2247730 h 2336623"/>
              <a:gd name="connsiteX16" fmla="*/ 1354238 w 3437681"/>
              <a:gd name="connsiteY16" fmla="*/ 2010449 h 2336623"/>
              <a:gd name="connsiteX17" fmla="*/ 1458410 w 3437681"/>
              <a:gd name="connsiteY17" fmla="*/ 2311391 h 2336623"/>
              <a:gd name="connsiteX18" fmla="*/ 1574157 w 3437681"/>
              <a:gd name="connsiteY18" fmla="*/ 2276666 h 2336623"/>
              <a:gd name="connsiteX19" fmla="*/ 1655180 w 3437681"/>
              <a:gd name="connsiteY19" fmla="*/ 2131983 h 2336623"/>
              <a:gd name="connsiteX20" fmla="*/ 1689904 w 3437681"/>
              <a:gd name="connsiteY20" fmla="*/ 1941001 h 2336623"/>
              <a:gd name="connsiteX21" fmla="*/ 1776714 w 3437681"/>
              <a:gd name="connsiteY21" fmla="*/ 355269 h 2336623"/>
              <a:gd name="connsiteX22" fmla="*/ 1915610 w 3437681"/>
              <a:gd name="connsiteY22" fmla="*/ 245310 h 2336623"/>
              <a:gd name="connsiteX23" fmla="*/ 2054507 w 3437681"/>
              <a:gd name="connsiteY23" fmla="*/ 152712 h 2336623"/>
              <a:gd name="connsiteX24" fmla="*/ 2126305 w 3437681"/>
              <a:gd name="connsiteY24" fmla="*/ 265075 h 2336623"/>
              <a:gd name="connsiteX25" fmla="*/ 2192987 w 3437681"/>
              <a:gd name="connsiteY25" fmla="*/ 482969 h 2336623"/>
              <a:gd name="connsiteX26" fmla="*/ 2253106 w 3437681"/>
              <a:gd name="connsiteY26" fmla="*/ 417344 h 2336623"/>
              <a:gd name="connsiteX27" fmla="*/ 2292073 w 3437681"/>
              <a:gd name="connsiteY27" fmla="*/ 68481 h 2336623"/>
              <a:gd name="connsiteX28" fmla="*/ 2402859 w 3437681"/>
              <a:gd name="connsiteY28" fmla="*/ 190936 h 2336623"/>
              <a:gd name="connsiteX29" fmla="*/ 2615879 w 3437681"/>
              <a:gd name="connsiteY29" fmla="*/ 199011 h 2336623"/>
              <a:gd name="connsiteX30" fmla="*/ 2685327 w 3437681"/>
              <a:gd name="connsiteY30" fmla="*/ 181649 h 2336623"/>
              <a:gd name="connsiteX31" fmla="*/ 2766350 w 3437681"/>
              <a:gd name="connsiteY31" fmla="*/ 308970 h 2336623"/>
              <a:gd name="connsiteX32" fmla="*/ 2824223 w 3437681"/>
              <a:gd name="connsiteY32" fmla="*/ 175861 h 2336623"/>
              <a:gd name="connsiteX33" fmla="*/ 2939970 w 3437681"/>
              <a:gd name="connsiteY33" fmla="*/ 280034 h 2336623"/>
              <a:gd name="connsiteX34" fmla="*/ 3003631 w 3437681"/>
              <a:gd name="connsiteY34" fmla="*/ 2241 h 2336623"/>
              <a:gd name="connsiteX35" fmla="*/ 3119377 w 3437681"/>
              <a:gd name="connsiteY35" fmla="*/ 459441 h 2336623"/>
              <a:gd name="connsiteX36" fmla="*/ 3194613 w 3437681"/>
              <a:gd name="connsiteY36" fmla="*/ 164287 h 2336623"/>
              <a:gd name="connsiteX37" fmla="*/ 3246699 w 3437681"/>
              <a:gd name="connsiteY37" fmla="*/ 297396 h 2336623"/>
              <a:gd name="connsiteX38" fmla="*/ 3287210 w 3437681"/>
              <a:gd name="connsiteY38" fmla="*/ 239522 h 2336623"/>
              <a:gd name="connsiteX39" fmla="*/ 3379808 w 3437681"/>
              <a:gd name="connsiteY39" fmla="*/ 320545 h 2336623"/>
              <a:gd name="connsiteX40" fmla="*/ 3437681 w 3437681"/>
              <a:gd name="connsiteY40" fmla="*/ 152712 h 2336623"/>
              <a:gd name="connsiteX0" fmla="*/ 0 w 3437681"/>
              <a:gd name="connsiteY0" fmla="*/ 2236155 h 2336623"/>
              <a:gd name="connsiteX1" fmla="*/ 86810 w 3437681"/>
              <a:gd name="connsiteY1" fmla="*/ 2160920 h 2336623"/>
              <a:gd name="connsiteX2" fmla="*/ 179408 w 3437681"/>
              <a:gd name="connsiteY2" fmla="*/ 2230368 h 2336623"/>
              <a:gd name="connsiteX3" fmla="*/ 219919 w 3437681"/>
              <a:gd name="connsiteY3" fmla="*/ 2317178 h 2336623"/>
              <a:gd name="connsiteX4" fmla="*/ 289367 w 3437681"/>
              <a:gd name="connsiteY4" fmla="*/ 2172494 h 2336623"/>
              <a:gd name="connsiteX5" fmla="*/ 381965 w 3437681"/>
              <a:gd name="connsiteY5" fmla="*/ 2241942 h 2336623"/>
              <a:gd name="connsiteX6" fmla="*/ 428264 w 3437681"/>
              <a:gd name="connsiteY6" fmla="*/ 2207218 h 2336623"/>
              <a:gd name="connsiteX7" fmla="*/ 497712 w 3437681"/>
              <a:gd name="connsiteY7" fmla="*/ 2270879 h 2336623"/>
              <a:gd name="connsiteX8" fmla="*/ 561372 w 3437681"/>
              <a:gd name="connsiteY8" fmla="*/ 2184069 h 2336623"/>
              <a:gd name="connsiteX9" fmla="*/ 677119 w 3437681"/>
              <a:gd name="connsiteY9" fmla="*/ 2334540 h 2336623"/>
              <a:gd name="connsiteX10" fmla="*/ 763929 w 3437681"/>
              <a:gd name="connsiteY10" fmla="*/ 2050960 h 2336623"/>
              <a:gd name="connsiteX11" fmla="*/ 810228 w 3437681"/>
              <a:gd name="connsiteY11" fmla="*/ 2224580 h 2336623"/>
              <a:gd name="connsiteX12" fmla="*/ 920188 w 3437681"/>
              <a:gd name="connsiteY12" fmla="*/ 2143558 h 2336623"/>
              <a:gd name="connsiteX13" fmla="*/ 1001210 w 3437681"/>
              <a:gd name="connsiteY13" fmla="*/ 2265092 h 2336623"/>
              <a:gd name="connsiteX14" fmla="*/ 1105383 w 3437681"/>
              <a:gd name="connsiteY14" fmla="*/ 2207218 h 2336623"/>
              <a:gd name="connsiteX15" fmla="*/ 1226917 w 3437681"/>
              <a:gd name="connsiteY15" fmla="*/ 2247730 h 2336623"/>
              <a:gd name="connsiteX16" fmla="*/ 1354238 w 3437681"/>
              <a:gd name="connsiteY16" fmla="*/ 2010449 h 2336623"/>
              <a:gd name="connsiteX17" fmla="*/ 1458410 w 3437681"/>
              <a:gd name="connsiteY17" fmla="*/ 2311391 h 2336623"/>
              <a:gd name="connsiteX18" fmla="*/ 1574157 w 3437681"/>
              <a:gd name="connsiteY18" fmla="*/ 2276666 h 2336623"/>
              <a:gd name="connsiteX19" fmla="*/ 1655180 w 3437681"/>
              <a:gd name="connsiteY19" fmla="*/ 2131983 h 2336623"/>
              <a:gd name="connsiteX20" fmla="*/ 1689904 w 3437681"/>
              <a:gd name="connsiteY20" fmla="*/ 1941001 h 2336623"/>
              <a:gd name="connsiteX21" fmla="*/ 1776714 w 3437681"/>
              <a:gd name="connsiteY21" fmla="*/ 355269 h 2336623"/>
              <a:gd name="connsiteX22" fmla="*/ 1915610 w 3437681"/>
              <a:gd name="connsiteY22" fmla="*/ 245310 h 2336623"/>
              <a:gd name="connsiteX23" fmla="*/ 2054507 w 3437681"/>
              <a:gd name="connsiteY23" fmla="*/ 152712 h 2336623"/>
              <a:gd name="connsiteX24" fmla="*/ 2126305 w 3437681"/>
              <a:gd name="connsiteY24" fmla="*/ 265075 h 2336623"/>
              <a:gd name="connsiteX25" fmla="*/ 2192987 w 3437681"/>
              <a:gd name="connsiteY25" fmla="*/ 482969 h 2336623"/>
              <a:gd name="connsiteX26" fmla="*/ 2253106 w 3437681"/>
              <a:gd name="connsiteY26" fmla="*/ 417344 h 2336623"/>
              <a:gd name="connsiteX27" fmla="*/ 2292073 w 3437681"/>
              <a:gd name="connsiteY27" fmla="*/ 68481 h 2336623"/>
              <a:gd name="connsiteX28" fmla="*/ 2402859 w 3437681"/>
              <a:gd name="connsiteY28" fmla="*/ 190936 h 2336623"/>
              <a:gd name="connsiteX29" fmla="*/ 2483670 w 3437681"/>
              <a:gd name="connsiteY29" fmla="*/ 93094 h 2336623"/>
              <a:gd name="connsiteX30" fmla="*/ 2615879 w 3437681"/>
              <a:gd name="connsiteY30" fmla="*/ 199011 h 2336623"/>
              <a:gd name="connsiteX31" fmla="*/ 2685327 w 3437681"/>
              <a:gd name="connsiteY31" fmla="*/ 181649 h 2336623"/>
              <a:gd name="connsiteX32" fmla="*/ 2766350 w 3437681"/>
              <a:gd name="connsiteY32" fmla="*/ 308970 h 2336623"/>
              <a:gd name="connsiteX33" fmla="*/ 2824223 w 3437681"/>
              <a:gd name="connsiteY33" fmla="*/ 175861 h 2336623"/>
              <a:gd name="connsiteX34" fmla="*/ 2939970 w 3437681"/>
              <a:gd name="connsiteY34" fmla="*/ 280034 h 2336623"/>
              <a:gd name="connsiteX35" fmla="*/ 3003631 w 3437681"/>
              <a:gd name="connsiteY35" fmla="*/ 2241 h 2336623"/>
              <a:gd name="connsiteX36" fmla="*/ 3119377 w 3437681"/>
              <a:gd name="connsiteY36" fmla="*/ 459441 h 2336623"/>
              <a:gd name="connsiteX37" fmla="*/ 3194613 w 3437681"/>
              <a:gd name="connsiteY37" fmla="*/ 164287 h 2336623"/>
              <a:gd name="connsiteX38" fmla="*/ 3246699 w 3437681"/>
              <a:gd name="connsiteY38" fmla="*/ 297396 h 2336623"/>
              <a:gd name="connsiteX39" fmla="*/ 3287210 w 3437681"/>
              <a:gd name="connsiteY39" fmla="*/ 239522 h 2336623"/>
              <a:gd name="connsiteX40" fmla="*/ 3379808 w 3437681"/>
              <a:gd name="connsiteY40" fmla="*/ 320545 h 2336623"/>
              <a:gd name="connsiteX41" fmla="*/ 3437681 w 3437681"/>
              <a:gd name="connsiteY41" fmla="*/ 152712 h 2336623"/>
              <a:gd name="connsiteX0" fmla="*/ 0 w 3437681"/>
              <a:gd name="connsiteY0" fmla="*/ 2236155 h 2336623"/>
              <a:gd name="connsiteX1" fmla="*/ 86810 w 3437681"/>
              <a:gd name="connsiteY1" fmla="*/ 2160920 h 2336623"/>
              <a:gd name="connsiteX2" fmla="*/ 179408 w 3437681"/>
              <a:gd name="connsiteY2" fmla="*/ 2230368 h 2336623"/>
              <a:gd name="connsiteX3" fmla="*/ 219919 w 3437681"/>
              <a:gd name="connsiteY3" fmla="*/ 2317178 h 2336623"/>
              <a:gd name="connsiteX4" fmla="*/ 289367 w 3437681"/>
              <a:gd name="connsiteY4" fmla="*/ 2172494 h 2336623"/>
              <a:gd name="connsiteX5" fmla="*/ 381965 w 3437681"/>
              <a:gd name="connsiteY5" fmla="*/ 2241942 h 2336623"/>
              <a:gd name="connsiteX6" fmla="*/ 428264 w 3437681"/>
              <a:gd name="connsiteY6" fmla="*/ 2207218 h 2336623"/>
              <a:gd name="connsiteX7" fmla="*/ 497712 w 3437681"/>
              <a:gd name="connsiteY7" fmla="*/ 2270879 h 2336623"/>
              <a:gd name="connsiteX8" fmla="*/ 561372 w 3437681"/>
              <a:gd name="connsiteY8" fmla="*/ 2184069 h 2336623"/>
              <a:gd name="connsiteX9" fmla="*/ 677119 w 3437681"/>
              <a:gd name="connsiteY9" fmla="*/ 2334540 h 2336623"/>
              <a:gd name="connsiteX10" fmla="*/ 763929 w 3437681"/>
              <a:gd name="connsiteY10" fmla="*/ 2050960 h 2336623"/>
              <a:gd name="connsiteX11" fmla="*/ 810228 w 3437681"/>
              <a:gd name="connsiteY11" fmla="*/ 2224580 h 2336623"/>
              <a:gd name="connsiteX12" fmla="*/ 920188 w 3437681"/>
              <a:gd name="connsiteY12" fmla="*/ 2143558 h 2336623"/>
              <a:gd name="connsiteX13" fmla="*/ 1001210 w 3437681"/>
              <a:gd name="connsiteY13" fmla="*/ 2265092 h 2336623"/>
              <a:gd name="connsiteX14" fmla="*/ 1105383 w 3437681"/>
              <a:gd name="connsiteY14" fmla="*/ 2207218 h 2336623"/>
              <a:gd name="connsiteX15" fmla="*/ 1226917 w 3437681"/>
              <a:gd name="connsiteY15" fmla="*/ 2247730 h 2336623"/>
              <a:gd name="connsiteX16" fmla="*/ 1354238 w 3437681"/>
              <a:gd name="connsiteY16" fmla="*/ 2010449 h 2336623"/>
              <a:gd name="connsiteX17" fmla="*/ 1458410 w 3437681"/>
              <a:gd name="connsiteY17" fmla="*/ 2311391 h 2336623"/>
              <a:gd name="connsiteX18" fmla="*/ 1574157 w 3437681"/>
              <a:gd name="connsiteY18" fmla="*/ 2276666 h 2336623"/>
              <a:gd name="connsiteX19" fmla="*/ 1655180 w 3437681"/>
              <a:gd name="connsiteY19" fmla="*/ 2131983 h 2336623"/>
              <a:gd name="connsiteX20" fmla="*/ 1689904 w 3437681"/>
              <a:gd name="connsiteY20" fmla="*/ 1941001 h 2336623"/>
              <a:gd name="connsiteX21" fmla="*/ 1776714 w 3437681"/>
              <a:gd name="connsiteY21" fmla="*/ 355269 h 2336623"/>
              <a:gd name="connsiteX22" fmla="*/ 1915610 w 3437681"/>
              <a:gd name="connsiteY22" fmla="*/ 245310 h 2336623"/>
              <a:gd name="connsiteX23" fmla="*/ 2054507 w 3437681"/>
              <a:gd name="connsiteY23" fmla="*/ 152712 h 2336623"/>
              <a:gd name="connsiteX24" fmla="*/ 2126305 w 3437681"/>
              <a:gd name="connsiteY24" fmla="*/ 265075 h 2336623"/>
              <a:gd name="connsiteX25" fmla="*/ 2195317 w 3437681"/>
              <a:gd name="connsiteY25" fmla="*/ 594245 h 2336623"/>
              <a:gd name="connsiteX26" fmla="*/ 2253106 w 3437681"/>
              <a:gd name="connsiteY26" fmla="*/ 417344 h 2336623"/>
              <a:gd name="connsiteX27" fmla="*/ 2292073 w 3437681"/>
              <a:gd name="connsiteY27" fmla="*/ 68481 h 2336623"/>
              <a:gd name="connsiteX28" fmla="*/ 2402859 w 3437681"/>
              <a:gd name="connsiteY28" fmla="*/ 190936 h 2336623"/>
              <a:gd name="connsiteX29" fmla="*/ 2483670 w 3437681"/>
              <a:gd name="connsiteY29" fmla="*/ 93094 h 2336623"/>
              <a:gd name="connsiteX30" fmla="*/ 2615879 w 3437681"/>
              <a:gd name="connsiteY30" fmla="*/ 199011 h 2336623"/>
              <a:gd name="connsiteX31" fmla="*/ 2685327 w 3437681"/>
              <a:gd name="connsiteY31" fmla="*/ 181649 h 2336623"/>
              <a:gd name="connsiteX32" fmla="*/ 2766350 w 3437681"/>
              <a:gd name="connsiteY32" fmla="*/ 308970 h 2336623"/>
              <a:gd name="connsiteX33" fmla="*/ 2824223 w 3437681"/>
              <a:gd name="connsiteY33" fmla="*/ 175861 h 2336623"/>
              <a:gd name="connsiteX34" fmla="*/ 2939970 w 3437681"/>
              <a:gd name="connsiteY34" fmla="*/ 280034 h 2336623"/>
              <a:gd name="connsiteX35" fmla="*/ 3003631 w 3437681"/>
              <a:gd name="connsiteY35" fmla="*/ 2241 h 2336623"/>
              <a:gd name="connsiteX36" fmla="*/ 3119377 w 3437681"/>
              <a:gd name="connsiteY36" fmla="*/ 459441 h 2336623"/>
              <a:gd name="connsiteX37" fmla="*/ 3194613 w 3437681"/>
              <a:gd name="connsiteY37" fmla="*/ 164287 h 2336623"/>
              <a:gd name="connsiteX38" fmla="*/ 3246699 w 3437681"/>
              <a:gd name="connsiteY38" fmla="*/ 297396 h 2336623"/>
              <a:gd name="connsiteX39" fmla="*/ 3287210 w 3437681"/>
              <a:gd name="connsiteY39" fmla="*/ 239522 h 2336623"/>
              <a:gd name="connsiteX40" fmla="*/ 3379808 w 3437681"/>
              <a:gd name="connsiteY40" fmla="*/ 320545 h 2336623"/>
              <a:gd name="connsiteX41" fmla="*/ 3437681 w 3437681"/>
              <a:gd name="connsiteY41" fmla="*/ 152712 h 2336623"/>
              <a:gd name="connsiteX0" fmla="*/ 0 w 3437681"/>
              <a:gd name="connsiteY0" fmla="*/ 2236155 h 2336623"/>
              <a:gd name="connsiteX1" fmla="*/ 86810 w 3437681"/>
              <a:gd name="connsiteY1" fmla="*/ 2160920 h 2336623"/>
              <a:gd name="connsiteX2" fmla="*/ 179408 w 3437681"/>
              <a:gd name="connsiteY2" fmla="*/ 2230368 h 2336623"/>
              <a:gd name="connsiteX3" fmla="*/ 219919 w 3437681"/>
              <a:gd name="connsiteY3" fmla="*/ 2317178 h 2336623"/>
              <a:gd name="connsiteX4" fmla="*/ 289367 w 3437681"/>
              <a:gd name="connsiteY4" fmla="*/ 2172494 h 2336623"/>
              <a:gd name="connsiteX5" fmla="*/ 381965 w 3437681"/>
              <a:gd name="connsiteY5" fmla="*/ 2241942 h 2336623"/>
              <a:gd name="connsiteX6" fmla="*/ 428264 w 3437681"/>
              <a:gd name="connsiteY6" fmla="*/ 2207218 h 2336623"/>
              <a:gd name="connsiteX7" fmla="*/ 497712 w 3437681"/>
              <a:gd name="connsiteY7" fmla="*/ 2270879 h 2336623"/>
              <a:gd name="connsiteX8" fmla="*/ 561372 w 3437681"/>
              <a:gd name="connsiteY8" fmla="*/ 2184069 h 2336623"/>
              <a:gd name="connsiteX9" fmla="*/ 677119 w 3437681"/>
              <a:gd name="connsiteY9" fmla="*/ 2334540 h 2336623"/>
              <a:gd name="connsiteX10" fmla="*/ 763929 w 3437681"/>
              <a:gd name="connsiteY10" fmla="*/ 2050960 h 2336623"/>
              <a:gd name="connsiteX11" fmla="*/ 810228 w 3437681"/>
              <a:gd name="connsiteY11" fmla="*/ 2224580 h 2336623"/>
              <a:gd name="connsiteX12" fmla="*/ 920188 w 3437681"/>
              <a:gd name="connsiteY12" fmla="*/ 2143558 h 2336623"/>
              <a:gd name="connsiteX13" fmla="*/ 1001210 w 3437681"/>
              <a:gd name="connsiteY13" fmla="*/ 2265092 h 2336623"/>
              <a:gd name="connsiteX14" fmla="*/ 1105383 w 3437681"/>
              <a:gd name="connsiteY14" fmla="*/ 2207218 h 2336623"/>
              <a:gd name="connsiteX15" fmla="*/ 1226917 w 3437681"/>
              <a:gd name="connsiteY15" fmla="*/ 2247730 h 2336623"/>
              <a:gd name="connsiteX16" fmla="*/ 1354238 w 3437681"/>
              <a:gd name="connsiteY16" fmla="*/ 2010449 h 2336623"/>
              <a:gd name="connsiteX17" fmla="*/ 1458410 w 3437681"/>
              <a:gd name="connsiteY17" fmla="*/ 2311391 h 2336623"/>
              <a:gd name="connsiteX18" fmla="*/ 1574157 w 3437681"/>
              <a:gd name="connsiteY18" fmla="*/ 2276666 h 2336623"/>
              <a:gd name="connsiteX19" fmla="*/ 1655180 w 3437681"/>
              <a:gd name="connsiteY19" fmla="*/ 2131983 h 2336623"/>
              <a:gd name="connsiteX20" fmla="*/ 1689904 w 3437681"/>
              <a:gd name="connsiteY20" fmla="*/ 1941001 h 2336623"/>
              <a:gd name="connsiteX21" fmla="*/ 1776714 w 3437681"/>
              <a:gd name="connsiteY21" fmla="*/ 355269 h 2336623"/>
              <a:gd name="connsiteX22" fmla="*/ 1915610 w 3437681"/>
              <a:gd name="connsiteY22" fmla="*/ 245310 h 2336623"/>
              <a:gd name="connsiteX23" fmla="*/ 2054507 w 3437681"/>
              <a:gd name="connsiteY23" fmla="*/ 152712 h 2336623"/>
              <a:gd name="connsiteX24" fmla="*/ 2126305 w 3437681"/>
              <a:gd name="connsiteY24" fmla="*/ 265075 h 2336623"/>
              <a:gd name="connsiteX25" fmla="*/ 2195317 w 3437681"/>
              <a:gd name="connsiteY25" fmla="*/ 594245 h 2336623"/>
              <a:gd name="connsiteX26" fmla="*/ 2250776 w 3437681"/>
              <a:gd name="connsiteY26" fmla="*/ 521363 h 2336623"/>
              <a:gd name="connsiteX27" fmla="*/ 2292073 w 3437681"/>
              <a:gd name="connsiteY27" fmla="*/ 68481 h 2336623"/>
              <a:gd name="connsiteX28" fmla="*/ 2402859 w 3437681"/>
              <a:gd name="connsiteY28" fmla="*/ 190936 h 2336623"/>
              <a:gd name="connsiteX29" fmla="*/ 2483670 w 3437681"/>
              <a:gd name="connsiteY29" fmla="*/ 93094 h 2336623"/>
              <a:gd name="connsiteX30" fmla="*/ 2615879 w 3437681"/>
              <a:gd name="connsiteY30" fmla="*/ 199011 h 2336623"/>
              <a:gd name="connsiteX31" fmla="*/ 2685327 w 3437681"/>
              <a:gd name="connsiteY31" fmla="*/ 181649 h 2336623"/>
              <a:gd name="connsiteX32" fmla="*/ 2766350 w 3437681"/>
              <a:gd name="connsiteY32" fmla="*/ 308970 h 2336623"/>
              <a:gd name="connsiteX33" fmla="*/ 2824223 w 3437681"/>
              <a:gd name="connsiteY33" fmla="*/ 175861 h 2336623"/>
              <a:gd name="connsiteX34" fmla="*/ 2939970 w 3437681"/>
              <a:gd name="connsiteY34" fmla="*/ 280034 h 2336623"/>
              <a:gd name="connsiteX35" fmla="*/ 3003631 w 3437681"/>
              <a:gd name="connsiteY35" fmla="*/ 2241 h 2336623"/>
              <a:gd name="connsiteX36" fmla="*/ 3119377 w 3437681"/>
              <a:gd name="connsiteY36" fmla="*/ 459441 h 2336623"/>
              <a:gd name="connsiteX37" fmla="*/ 3194613 w 3437681"/>
              <a:gd name="connsiteY37" fmla="*/ 164287 h 2336623"/>
              <a:gd name="connsiteX38" fmla="*/ 3246699 w 3437681"/>
              <a:gd name="connsiteY38" fmla="*/ 297396 h 2336623"/>
              <a:gd name="connsiteX39" fmla="*/ 3287210 w 3437681"/>
              <a:gd name="connsiteY39" fmla="*/ 239522 h 2336623"/>
              <a:gd name="connsiteX40" fmla="*/ 3379808 w 3437681"/>
              <a:gd name="connsiteY40" fmla="*/ 320545 h 2336623"/>
              <a:gd name="connsiteX41" fmla="*/ 3437681 w 3437681"/>
              <a:gd name="connsiteY41" fmla="*/ 152712 h 2336623"/>
              <a:gd name="connsiteX0" fmla="*/ 0 w 3437681"/>
              <a:gd name="connsiteY0" fmla="*/ 2236155 h 2336623"/>
              <a:gd name="connsiteX1" fmla="*/ 86810 w 3437681"/>
              <a:gd name="connsiteY1" fmla="*/ 2160920 h 2336623"/>
              <a:gd name="connsiteX2" fmla="*/ 179408 w 3437681"/>
              <a:gd name="connsiteY2" fmla="*/ 2230368 h 2336623"/>
              <a:gd name="connsiteX3" fmla="*/ 219919 w 3437681"/>
              <a:gd name="connsiteY3" fmla="*/ 2317178 h 2336623"/>
              <a:gd name="connsiteX4" fmla="*/ 289367 w 3437681"/>
              <a:gd name="connsiteY4" fmla="*/ 2172494 h 2336623"/>
              <a:gd name="connsiteX5" fmla="*/ 381965 w 3437681"/>
              <a:gd name="connsiteY5" fmla="*/ 2241942 h 2336623"/>
              <a:gd name="connsiteX6" fmla="*/ 428264 w 3437681"/>
              <a:gd name="connsiteY6" fmla="*/ 2207218 h 2336623"/>
              <a:gd name="connsiteX7" fmla="*/ 497712 w 3437681"/>
              <a:gd name="connsiteY7" fmla="*/ 2270879 h 2336623"/>
              <a:gd name="connsiteX8" fmla="*/ 561372 w 3437681"/>
              <a:gd name="connsiteY8" fmla="*/ 2184069 h 2336623"/>
              <a:gd name="connsiteX9" fmla="*/ 677119 w 3437681"/>
              <a:gd name="connsiteY9" fmla="*/ 2334540 h 2336623"/>
              <a:gd name="connsiteX10" fmla="*/ 763929 w 3437681"/>
              <a:gd name="connsiteY10" fmla="*/ 2050960 h 2336623"/>
              <a:gd name="connsiteX11" fmla="*/ 810228 w 3437681"/>
              <a:gd name="connsiteY11" fmla="*/ 2224580 h 2336623"/>
              <a:gd name="connsiteX12" fmla="*/ 920188 w 3437681"/>
              <a:gd name="connsiteY12" fmla="*/ 2143558 h 2336623"/>
              <a:gd name="connsiteX13" fmla="*/ 1001210 w 3437681"/>
              <a:gd name="connsiteY13" fmla="*/ 2265092 h 2336623"/>
              <a:gd name="connsiteX14" fmla="*/ 1105383 w 3437681"/>
              <a:gd name="connsiteY14" fmla="*/ 2207218 h 2336623"/>
              <a:gd name="connsiteX15" fmla="*/ 1226917 w 3437681"/>
              <a:gd name="connsiteY15" fmla="*/ 2247730 h 2336623"/>
              <a:gd name="connsiteX16" fmla="*/ 1354238 w 3437681"/>
              <a:gd name="connsiteY16" fmla="*/ 2010449 h 2336623"/>
              <a:gd name="connsiteX17" fmla="*/ 1458410 w 3437681"/>
              <a:gd name="connsiteY17" fmla="*/ 2311391 h 2336623"/>
              <a:gd name="connsiteX18" fmla="*/ 1574157 w 3437681"/>
              <a:gd name="connsiteY18" fmla="*/ 2276666 h 2336623"/>
              <a:gd name="connsiteX19" fmla="*/ 1655180 w 3437681"/>
              <a:gd name="connsiteY19" fmla="*/ 2131983 h 2336623"/>
              <a:gd name="connsiteX20" fmla="*/ 1689904 w 3437681"/>
              <a:gd name="connsiteY20" fmla="*/ 1941001 h 2336623"/>
              <a:gd name="connsiteX21" fmla="*/ 1776714 w 3437681"/>
              <a:gd name="connsiteY21" fmla="*/ 355269 h 2336623"/>
              <a:gd name="connsiteX22" fmla="*/ 1915610 w 3437681"/>
              <a:gd name="connsiteY22" fmla="*/ 245310 h 2336623"/>
              <a:gd name="connsiteX23" fmla="*/ 2054507 w 3437681"/>
              <a:gd name="connsiteY23" fmla="*/ 152712 h 2336623"/>
              <a:gd name="connsiteX24" fmla="*/ 2126305 w 3437681"/>
              <a:gd name="connsiteY24" fmla="*/ 265075 h 2336623"/>
              <a:gd name="connsiteX25" fmla="*/ 2195317 w 3437681"/>
              <a:gd name="connsiteY25" fmla="*/ 594245 h 2336623"/>
              <a:gd name="connsiteX26" fmla="*/ 2250776 w 3437681"/>
              <a:gd name="connsiteY26" fmla="*/ 521363 h 2336623"/>
              <a:gd name="connsiteX27" fmla="*/ 2292073 w 3437681"/>
              <a:gd name="connsiteY27" fmla="*/ 136214 h 2336623"/>
              <a:gd name="connsiteX28" fmla="*/ 2402859 w 3437681"/>
              <a:gd name="connsiteY28" fmla="*/ 190936 h 2336623"/>
              <a:gd name="connsiteX29" fmla="*/ 2483670 w 3437681"/>
              <a:gd name="connsiteY29" fmla="*/ 93094 h 2336623"/>
              <a:gd name="connsiteX30" fmla="*/ 2615879 w 3437681"/>
              <a:gd name="connsiteY30" fmla="*/ 199011 h 2336623"/>
              <a:gd name="connsiteX31" fmla="*/ 2685327 w 3437681"/>
              <a:gd name="connsiteY31" fmla="*/ 181649 h 2336623"/>
              <a:gd name="connsiteX32" fmla="*/ 2766350 w 3437681"/>
              <a:gd name="connsiteY32" fmla="*/ 308970 h 2336623"/>
              <a:gd name="connsiteX33" fmla="*/ 2824223 w 3437681"/>
              <a:gd name="connsiteY33" fmla="*/ 175861 h 2336623"/>
              <a:gd name="connsiteX34" fmla="*/ 2939970 w 3437681"/>
              <a:gd name="connsiteY34" fmla="*/ 280034 h 2336623"/>
              <a:gd name="connsiteX35" fmla="*/ 3003631 w 3437681"/>
              <a:gd name="connsiteY35" fmla="*/ 2241 h 2336623"/>
              <a:gd name="connsiteX36" fmla="*/ 3119377 w 3437681"/>
              <a:gd name="connsiteY36" fmla="*/ 459441 h 2336623"/>
              <a:gd name="connsiteX37" fmla="*/ 3194613 w 3437681"/>
              <a:gd name="connsiteY37" fmla="*/ 164287 h 2336623"/>
              <a:gd name="connsiteX38" fmla="*/ 3246699 w 3437681"/>
              <a:gd name="connsiteY38" fmla="*/ 297396 h 2336623"/>
              <a:gd name="connsiteX39" fmla="*/ 3287210 w 3437681"/>
              <a:gd name="connsiteY39" fmla="*/ 239522 h 2336623"/>
              <a:gd name="connsiteX40" fmla="*/ 3379808 w 3437681"/>
              <a:gd name="connsiteY40" fmla="*/ 320545 h 2336623"/>
              <a:gd name="connsiteX41" fmla="*/ 3437681 w 3437681"/>
              <a:gd name="connsiteY41" fmla="*/ 152712 h 2336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437681" h="2336623">
                <a:moveTo>
                  <a:pt x="0" y="2236155"/>
                </a:moveTo>
                <a:cubicBezTo>
                  <a:pt x="28454" y="2199019"/>
                  <a:pt x="56909" y="2161884"/>
                  <a:pt x="86810" y="2160920"/>
                </a:cubicBezTo>
                <a:cubicBezTo>
                  <a:pt x="116711" y="2159956"/>
                  <a:pt x="157223" y="2204325"/>
                  <a:pt x="179408" y="2230368"/>
                </a:cubicBezTo>
                <a:cubicBezTo>
                  <a:pt x="201593" y="2256411"/>
                  <a:pt x="201593" y="2326824"/>
                  <a:pt x="219919" y="2317178"/>
                </a:cubicBezTo>
                <a:cubicBezTo>
                  <a:pt x="238245" y="2307532"/>
                  <a:pt x="262359" y="2185033"/>
                  <a:pt x="289367" y="2172494"/>
                </a:cubicBezTo>
                <a:cubicBezTo>
                  <a:pt x="316375" y="2159955"/>
                  <a:pt x="358816" y="2236155"/>
                  <a:pt x="381965" y="2241942"/>
                </a:cubicBezTo>
                <a:cubicBezTo>
                  <a:pt x="405114" y="2247729"/>
                  <a:pt x="408973" y="2202395"/>
                  <a:pt x="428264" y="2207218"/>
                </a:cubicBezTo>
                <a:cubicBezTo>
                  <a:pt x="447555" y="2212041"/>
                  <a:pt x="475527" y="2274737"/>
                  <a:pt x="497712" y="2270879"/>
                </a:cubicBezTo>
                <a:cubicBezTo>
                  <a:pt x="519897" y="2267021"/>
                  <a:pt x="531471" y="2173459"/>
                  <a:pt x="561372" y="2184069"/>
                </a:cubicBezTo>
                <a:cubicBezTo>
                  <a:pt x="591273" y="2194679"/>
                  <a:pt x="643360" y="2356725"/>
                  <a:pt x="677119" y="2334540"/>
                </a:cubicBezTo>
                <a:cubicBezTo>
                  <a:pt x="710878" y="2312355"/>
                  <a:pt x="741744" y="2069287"/>
                  <a:pt x="763929" y="2050960"/>
                </a:cubicBezTo>
                <a:cubicBezTo>
                  <a:pt x="786114" y="2032633"/>
                  <a:pt x="784185" y="2209147"/>
                  <a:pt x="810228" y="2224580"/>
                </a:cubicBezTo>
                <a:cubicBezTo>
                  <a:pt x="836271" y="2240013"/>
                  <a:pt x="888358" y="2136806"/>
                  <a:pt x="920188" y="2143558"/>
                </a:cubicBezTo>
                <a:cubicBezTo>
                  <a:pt x="952018" y="2150310"/>
                  <a:pt x="970344" y="2254482"/>
                  <a:pt x="1001210" y="2265092"/>
                </a:cubicBezTo>
                <a:cubicBezTo>
                  <a:pt x="1032076" y="2275702"/>
                  <a:pt x="1067765" y="2210112"/>
                  <a:pt x="1105383" y="2207218"/>
                </a:cubicBezTo>
                <a:cubicBezTo>
                  <a:pt x="1143001" y="2204324"/>
                  <a:pt x="1185441" y="2280525"/>
                  <a:pt x="1226917" y="2247730"/>
                </a:cubicBezTo>
                <a:cubicBezTo>
                  <a:pt x="1268393" y="2214935"/>
                  <a:pt x="1315656" y="1999839"/>
                  <a:pt x="1354238" y="2010449"/>
                </a:cubicBezTo>
                <a:cubicBezTo>
                  <a:pt x="1392820" y="2021059"/>
                  <a:pt x="1421757" y="2267022"/>
                  <a:pt x="1458410" y="2311391"/>
                </a:cubicBezTo>
                <a:cubicBezTo>
                  <a:pt x="1495063" y="2355760"/>
                  <a:pt x="1541362" y="2306567"/>
                  <a:pt x="1574157" y="2276666"/>
                </a:cubicBezTo>
                <a:cubicBezTo>
                  <a:pt x="1606952" y="2246765"/>
                  <a:pt x="1635889" y="2187927"/>
                  <a:pt x="1655180" y="2131983"/>
                </a:cubicBezTo>
                <a:cubicBezTo>
                  <a:pt x="1674471" y="2076039"/>
                  <a:pt x="1669648" y="2237120"/>
                  <a:pt x="1689904" y="1941001"/>
                </a:cubicBezTo>
                <a:cubicBezTo>
                  <a:pt x="1710160" y="1644882"/>
                  <a:pt x="1739096" y="637884"/>
                  <a:pt x="1776714" y="355269"/>
                </a:cubicBezTo>
                <a:cubicBezTo>
                  <a:pt x="1814332" y="72654"/>
                  <a:pt x="1869311" y="279070"/>
                  <a:pt x="1915610" y="245310"/>
                </a:cubicBezTo>
                <a:cubicBezTo>
                  <a:pt x="1961909" y="211550"/>
                  <a:pt x="2019391" y="149418"/>
                  <a:pt x="2054507" y="152712"/>
                </a:cubicBezTo>
                <a:cubicBezTo>
                  <a:pt x="2089623" y="156006"/>
                  <a:pt x="2102837" y="191486"/>
                  <a:pt x="2126305" y="265075"/>
                </a:cubicBezTo>
                <a:cubicBezTo>
                  <a:pt x="2149773" y="338664"/>
                  <a:pt x="2174572" y="551530"/>
                  <a:pt x="2195317" y="594245"/>
                </a:cubicBezTo>
                <a:cubicBezTo>
                  <a:pt x="2216062" y="636960"/>
                  <a:pt x="2234650" y="597701"/>
                  <a:pt x="2250776" y="521363"/>
                </a:cubicBezTo>
                <a:cubicBezTo>
                  <a:pt x="2266902" y="445025"/>
                  <a:pt x="2266726" y="191285"/>
                  <a:pt x="2292073" y="136214"/>
                </a:cubicBezTo>
                <a:cubicBezTo>
                  <a:pt x="2317420" y="81143"/>
                  <a:pt x="2363444" y="168974"/>
                  <a:pt x="2402859" y="190936"/>
                </a:cubicBezTo>
                <a:cubicBezTo>
                  <a:pt x="2442274" y="212898"/>
                  <a:pt x="2448167" y="91748"/>
                  <a:pt x="2483670" y="93094"/>
                </a:cubicBezTo>
                <a:cubicBezTo>
                  <a:pt x="2519173" y="94440"/>
                  <a:pt x="2582270" y="184252"/>
                  <a:pt x="2615879" y="199011"/>
                </a:cubicBezTo>
                <a:cubicBezTo>
                  <a:pt x="2649489" y="213770"/>
                  <a:pt x="2660249" y="163323"/>
                  <a:pt x="2685327" y="181649"/>
                </a:cubicBezTo>
                <a:cubicBezTo>
                  <a:pt x="2710405" y="199975"/>
                  <a:pt x="2743201" y="309935"/>
                  <a:pt x="2766350" y="308970"/>
                </a:cubicBezTo>
                <a:cubicBezTo>
                  <a:pt x="2789499" y="308005"/>
                  <a:pt x="2795286" y="180684"/>
                  <a:pt x="2824223" y="175861"/>
                </a:cubicBezTo>
                <a:cubicBezTo>
                  <a:pt x="2853160" y="171038"/>
                  <a:pt x="2910069" y="308971"/>
                  <a:pt x="2939970" y="280034"/>
                </a:cubicBezTo>
                <a:cubicBezTo>
                  <a:pt x="2969871" y="251097"/>
                  <a:pt x="2973730" y="-27660"/>
                  <a:pt x="3003631" y="2241"/>
                </a:cubicBezTo>
                <a:cubicBezTo>
                  <a:pt x="3033532" y="32142"/>
                  <a:pt x="3087547" y="432433"/>
                  <a:pt x="3119377" y="459441"/>
                </a:cubicBezTo>
                <a:cubicBezTo>
                  <a:pt x="3151207" y="486449"/>
                  <a:pt x="3173393" y="191294"/>
                  <a:pt x="3194613" y="164287"/>
                </a:cubicBezTo>
                <a:cubicBezTo>
                  <a:pt x="3215833" y="137279"/>
                  <a:pt x="3231266" y="284857"/>
                  <a:pt x="3246699" y="297396"/>
                </a:cubicBezTo>
                <a:cubicBezTo>
                  <a:pt x="3262132" y="309935"/>
                  <a:pt x="3265025" y="235664"/>
                  <a:pt x="3287210" y="239522"/>
                </a:cubicBezTo>
                <a:cubicBezTo>
                  <a:pt x="3309395" y="243380"/>
                  <a:pt x="3354730" y="335013"/>
                  <a:pt x="3379808" y="320545"/>
                </a:cubicBezTo>
                <a:cubicBezTo>
                  <a:pt x="3404886" y="306077"/>
                  <a:pt x="3421283" y="229394"/>
                  <a:pt x="3437681" y="152712"/>
                </a:cubicBezTo>
              </a:path>
            </a:pathLst>
          </a:cu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cs typeface="メイリオ" panose="020B0604030504040204" pitchFamily="50" charset="-128"/>
            </a:endParaRPr>
          </a:p>
        </p:txBody>
      </p:sp>
      <p:grpSp>
        <p:nvGrpSpPr>
          <p:cNvPr id="57" name="グループ化 56"/>
          <p:cNvGrpSpPr/>
          <p:nvPr/>
        </p:nvGrpSpPr>
        <p:grpSpPr>
          <a:xfrm>
            <a:off x="1653378" y="2525883"/>
            <a:ext cx="3164685" cy="1223798"/>
            <a:chOff x="650077" y="2208383"/>
            <a:chExt cx="3164685" cy="1223798"/>
          </a:xfrm>
        </p:grpSpPr>
        <p:pic>
          <p:nvPicPr>
            <p:cNvPr id="52" name="Picture 9"/>
            <p:cNvPicPr>
              <a:picLocks noChangeAspect="1" noChangeArrowheads="1"/>
            </p:cNvPicPr>
            <p:nvPr/>
          </p:nvPicPr>
          <p:blipFill rotWithShape="1">
            <a:blip r:embed="rId3">
              <a:extLst>
                <a:ext uri="{28A0092B-C50C-407E-A947-70E740481C1C}">
                  <a14:useLocalDpi xmlns:a14="http://schemas.microsoft.com/office/drawing/2010/main" val="0"/>
                </a:ext>
              </a:extLst>
            </a:blip>
            <a:srcRect l="32725" t="42738" r="37027" b="56256"/>
            <a:stretch/>
          </p:blipFill>
          <p:spPr bwMode="auto">
            <a:xfrm>
              <a:off x="662669" y="3380194"/>
              <a:ext cx="3141478" cy="51987"/>
            </a:xfrm>
            <a:prstGeom prst="rect">
              <a:avLst/>
            </a:prstGeom>
            <a:noFill/>
            <a:ln w="22225">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grpSp>
          <p:nvGrpSpPr>
            <p:cNvPr id="56" name="グループ化 55"/>
            <p:cNvGrpSpPr/>
            <p:nvPr/>
          </p:nvGrpSpPr>
          <p:grpSpPr>
            <a:xfrm>
              <a:off x="650077" y="2208383"/>
              <a:ext cx="3164685" cy="1153938"/>
              <a:chOff x="650077" y="2208383"/>
              <a:chExt cx="3164685" cy="1153938"/>
            </a:xfrm>
          </p:grpSpPr>
          <p:sp>
            <p:nvSpPr>
              <p:cNvPr id="4" name="正方形/長方形 3"/>
              <p:cNvSpPr/>
              <p:nvPr/>
            </p:nvSpPr>
            <p:spPr>
              <a:xfrm>
                <a:off x="2476980" y="2208383"/>
                <a:ext cx="753582" cy="4571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cs typeface="メイリオ" panose="020B0604030504040204" pitchFamily="50" charset="-128"/>
                </a:endParaRPr>
              </a:p>
            </p:txBody>
          </p:sp>
          <p:cxnSp>
            <p:nvCxnSpPr>
              <p:cNvPr id="54" name="直線矢印コネクタ 53"/>
              <p:cNvCxnSpPr>
                <a:endCxn id="4" idx="1"/>
              </p:cNvCxnSpPr>
              <p:nvPr/>
            </p:nvCxnSpPr>
            <p:spPr>
              <a:xfrm flipV="1">
                <a:off x="650077" y="2231243"/>
                <a:ext cx="1826903" cy="1126324"/>
              </a:xfrm>
              <a:prstGeom prst="straightConnector1">
                <a:avLst/>
              </a:prstGeom>
              <a:ln w="22225">
                <a:solidFill>
                  <a:srgbClr val="FF0000"/>
                </a:solidFill>
                <a:tailEnd type="none"/>
              </a:ln>
            </p:spPr>
            <p:style>
              <a:lnRef idx="1">
                <a:schemeClr val="accent1"/>
              </a:lnRef>
              <a:fillRef idx="0">
                <a:schemeClr val="accent1"/>
              </a:fillRef>
              <a:effectRef idx="0">
                <a:schemeClr val="accent1"/>
              </a:effectRef>
              <a:fontRef idx="minor">
                <a:schemeClr val="tx1"/>
              </a:fontRef>
            </p:style>
          </p:cxnSp>
          <p:cxnSp>
            <p:nvCxnSpPr>
              <p:cNvPr id="59" name="直線矢印コネクタ 58"/>
              <p:cNvCxnSpPr>
                <a:stCxn id="4" idx="3"/>
              </p:cNvCxnSpPr>
              <p:nvPr/>
            </p:nvCxnSpPr>
            <p:spPr>
              <a:xfrm>
                <a:off x="3230562" y="2231243"/>
                <a:ext cx="584200" cy="1131078"/>
              </a:xfrm>
              <a:prstGeom prst="straightConnector1">
                <a:avLst/>
              </a:prstGeom>
              <a:ln w="22225">
                <a:solidFill>
                  <a:srgbClr val="FF0000"/>
                </a:solidFill>
                <a:tailEnd type="none"/>
              </a:ln>
            </p:spPr>
            <p:style>
              <a:lnRef idx="1">
                <a:schemeClr val="accent1"/>
              </a:lnRef>
              <a:fillRef idx="0">
                <a:schemeClr val="accent1"/>
              </a:fillRef>
              <a:effectRef idx="0">
                <a:schemeClr val="accent1"/>
              </a:effectRef>
              <a:fontRef idx="minor">
                <a:schemeClr val="tx1"/>
              </a:fontRef>
            </p:style>
          </p:cxnSp>
        </p:grpSp>
      </p:grpSp>
      <p:cxnSp>
        <p:nvCxnSpPr>
          <p:cNvPr id="66" name="直線矢印コネクタ 65"/>
          <p:cNvCxnSpPr/>
          <p:nvPr/>
        </p:nvCxnSpPr>
        <p:spPr>
          <a:xfrm flipV="1">
            <a:off x="7908187" y="5080000"/>
            <a:ext cx="0" cy="1085450"/>
          </a:xfrm>
          <a:prstGeom prst="straightConnector1">
            <a:avLst/>
          </a:prstGeom>
          <a:ln w="44450" cap="rnd">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67" name="直線矢印コネクタ 66"/>
          <p:cNvCxnSpPr/>
          <p:nvPr/>
        </p:nvCxnSpPr>
        <p:spPr>
          <a:xfrm>
            <a:off x="7903249" y="6183526"/>
            <a:ext cx="3417971" cy="0"/>
          </a:xfrm>
          <a:prstGeom prst="straightConnector1">
            <a:avLst/>
          </a:prstGeom>
          <a:ln w="44450" cap="rnd">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69" name="テキスト ボックス 68"/>
          <p:cNvSpPr txBox="1"/>
          <p:nvPr/>
        </p:nvSpPr>
        <p:spPr>
          <a:xfrm>
            <a:off x="7615820" y="5921827"/>
            <a:ext cx="312906" cy="369332"/>
          </a:xfrm>
          <a:prstGeom prst="rect">
            <a:avLst/>
          </a:prstGeom>
          <a:noFill/>
        </p:spPr>
        <p:txBody>
          <a:bodyPr wrap="none" rtlCol="0">
            <a:spAutoFit/>
          </a:bodyPr>
          <a:lstStyle/>
          <a:p>
            <a:r>
              <a:rPr lang="en-US" altLang="ja-JP" dirty="0">
                <a:latin typeface="游ゴシック" panose="020B0400000000000000" pitchFamily="50" charset="-128"/>
                <a:ea typeface="游ゴシック" panose="020B0400000000000000" pitchFamily="50" charset="-128"/>
                <a:cs typeface="メイリオ" panose="020B0604030504040204" pitchFamily="50" charset="-128"/>
              </a:rPr>
              <a:t>0</a:t>
            </a:r>
            <a:endParaRPr lang="ja-JP" altLang="en-US" baseline="30000" dirty="0">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70" name="テキスト ボックス 69"/>
          <p:cNvSpPr txBox="1"/>
          <p:nvPr/>
        </p:nvSpPr>
        <p:spPr>
          <a:xfrm>
            <a:off x="7358524" y="4998585"/>
            <a:ext cx="569387" cy="369332"/>
          </a:xfrm>
          <a:prstGeom prst="rect">
            <a:avLst/>
          </a:prstGeom>
          <a:noFill/>
        </p:spPr>
        <p:txBody>
          <a:bodyPr wrap="none" rtlCol="0">
            <a:spAutoFit/>
          </a:bodyPr>
          <a:lstStyle/>
          <a:p>
            <a:r>
              <a:rPr lang="en-US" altLang="ja-JP" dirty="0">
                <a:latin typeface="游ゴシック" panose="020B0400000000000000" pitchFamily="50" charset="-128"/>
                <a:ea typeface="游ゴシック" panose="020B0400000000000000" pitchFamily="50" charset="-128"/>
                <a:cs typeface="メイリオ" panose="020B0604030504040204" pitchFamily="50" charset="-128"/>
              </a:rPr>
              <a:t>255</a:t>
            </a:r>
            <a:endParaRPr lang="ja-JP" altLang="en-US" baseline="30000" dirty="0">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71" name="フリーフォーム 70"/>
          <p:cNvSpPr/>
          <p:nvPr/>
        </p:nvSpPr>
        <p:spPr>
          <a:xfrm>
            <a:off x="7969322" y="5349281"/>
            <a:ext cx="3112355" cy="740828"/>
          </a:xfrm>
          <a:custGeom>
            <a:avLst/>
            <a:gdLst>
              <a:gd name="connsiteX0" fmla="*/ 0 w 3437681"/>
              <a:gd name="connsiteY0" fmla="*/ 2307811 h 2408279"/>
              <a:gd name="connsiteX1" fmla="*/ 86810 w 3437681"/>
              <a:gd name="connsiteY1" fmla="*/ 2232576 h 2408279"/>
              <a:gd name="connsiteX2" fmla="*/ 179408 w 3437681"/>
              <a:gd name="connsiteY2" fmla="*/ 2302024 h 2408279"/>
              <a:gd name="connsiteX3" fmla="*/ 219919 w 3437681"/>
              <a:gd name="connsiteY3" fmla="*/ 2388834 h 2408279"/>
              <a:gd name="connsiteX4" fmla="*/ 289367 w 3437681"/>
              <a:gd name="connsiteY4" fmla="*/ 2244150 h 2408279"/>
              <a:gd name="connsiteX5" fmla="*/ 381965 w 3437681"/>
              <a:gd name="connsiteY5" fmla="*/ 2313598 h 2408279"/>
              <a:gd name="connsiteX6" fmla="*/ 428264 w 3437681"/>
              <a:gd name="connsiteY6" fmla="*/ 2278874 h 2408279"/>
              <a:gd name="connsiteX7" fmla="*/ 497712 w 3437681"/>
              <a:gd name="connsiteY7" fmla="*/ 2342535 h 2408279"/>
              <a:gd name="connsiteX8" fmla="*/ 561372 w 3437681"/>
              <a:gd name="connsiteY8" fmla="*/ 2255725 h 2408279"/>
              <a:gd name="connsiteX9" fmla="*/ 677119 w 3437681"/>
              <a:gd name="connsiteY9" fmla="*/ 2406196 h 2408279"/>
              <a:gd name="connsiteX10" fmla="*/ 763929 w 3437681"/>
              <a:gd name="connsiteY10" fmla="*/ 2122616 h 2408279"/>
              <a:gd name="connsiteX11" fmla="*/ 810228 w 3437681"/>
              <a:gd name="connsiteY11" fmla="*/ 2296236 h 2408279"/>
              <a:gd name="connsiteX12" fmla="*/ 920188 w 3437681"/>
              <a:gd name="connsiteY12" fmla="*/ 2215214 h 2408279"/>
              <a:gd name="connsiteX13" fmla="*/ 1001210 w 3437681"/>
              <a:gd name="connsiteY13" fmla="*/ 2336748 h 2408279"/>
              <a:gd name="connsiteX14" fmla="*/ 1105383 w 3437681"/>
              <a:gd name="connsiteY14" fmla="*/ 2278874 h 2408279"/>
              <a:gd name="connsiteX15" fmla="*/ 1226917 w 3437681"/>
              <a:gd name="connsiteY15" fmla="*/ 2319386 h 2408279"/>
              <a:gd name="connsiteX16" fmla="*/ 1354238 w 3437681"/>
              <a:gd name="connsiteY16" fmla="*/ 2082105 h 2408279"/>
              <a:gd name="connsiteX17" fmla="*/ 1458410 w 3437681"/>
              <a:gd name="connsiteY17" fmla="*/ 2383047 h 2408279"/>
              <a:gd name="connsiteX18" fmla="*/ 1574157 w 3437681"/>
              <a:gd name="connsiteY18" fmla="*/ 2348322 h 2408279"/>
              <a:gd name="connsiteX19" fmla="*/ 1655180 w 3437681"/>
              <a:gd name="connsiteY19" fmla="*/ 2203639 h 2408279"/>
              <a:gd name="connsiteX20" fmla="*/ 1689904 w 3437681"/>
              <a:gd name="connsiteY20" fmla="*/ 2012657 h 2408279"/>
              <a:gd name="connsiteX21" fmla="*/ 1776714 w 3437681"/>
              <a:gd name="connsiteY21" fmla="*/ 426925 h 2408279"/>
              <a:gd name="connsiteX22" fmla="*/ 1915610 w 3437681"/>
              <a:gd name="connsiteY22" fmla="*/ 316966 h 2408279"/>
              <a:gd name="connsiteX23" fmla="*/ 2054507 w 3437681"/>
              <a:gd name="connsiteY23" fmla="*/ 224368 h 2408279"/>
              <a:gd name="connsiteX24" fmla="*/ 2164466 w 3437681"/>
              <a:gd name="connsiteY24" fmla="*/ 322753 h 2408279"/>
              <a:gd name="connsiteX25" fmla="*/ 2401747 w 3437681"/>
              <a:gd name="connsiteY25" fmla="*/ 125983 h 2408279"/>
              <a:gd name="connsiteX26" fmla="*/ 2459621 w 3437681"/>
              <a:gd name="connsiteY26" fmla="*/ 4449 h 2408279"/>
              <a:gd name="connsiteX27" fmla="*/ 2523281 w 3437681"/>
              <a:gd name="connsiteY27" fmla="*/ 282241 h 2408279"/>
              <a:gd name="connsiteX28" fmla="*/ 2615879 w 3437681"/>
              <a:gd name="connsiteY28" fmla="*/ 270667 h 2408279"/>
              <a:gd name="connsiteX29" fmla="*/ 2685327 w 3437681"/>
              <a:gd name="connsiteY29" fmla="*/ 253305 h 2408279"/>
              <a:gd name="connsiteX30" fmla="*/ 2766350 w 3437681"/>
              <a:gd name="connsiteY30" fmla="*/ 380626 h 2408279"/>
              <a:gd name="connsiteX31" fmla="*/ 2824223 w 3437681"/>
              <a:gd name="connsiteY31" fmla="*/ 247517 h 2408279"/>
              <a:gd name="connsiteX32" fmla="*/ 2939970 w 3437681"/>
              <a:gd name="connsiteY32" fmla="*/ 351690 h 2408279"/>
              <a:gd name="connsiteX33" fmla="*/ 3003631 w 3437681"/>
              <a:gd name="connsiteY33" fmla="*/ 73897 h 2408279"/>
              <a:gd name="connsiteX34" fmla="*/ 3119377 w 3437681"/>
              <a:gd name="connsiteY34" fmla="*/ 531097 h 2408279"/>
              <a:gd name="connsiteX35" fmla="*/ 3194613 w 3437681"/>
              <a:gd name="connsiteY35" fmla="*/ 235943 h 2408279"/>
              <a:gd name="connsiteX36" fmla="*/ 3246699 w 3437681"/>
              <a:gd name="connsiteY36" fmla="*/ 369052 h 2408279"/>
              <a:gd name="connsiteX37" fmla="*/ 3287210 w 3437681"/>
              <a:gd name="connsiteY37" fmla="*/ 311178 h 2408279"/>
              <a:gd name="connsiteX38" fmla="*/ 3379808 w 3437681"/>
              <a:gd name="connsiteY38" fmla="*/ 392201 h 2408279"/>
              <a:gd name="connsiteX39" fmla="*/ 3437681 w 3437681"/>
              <a:gd name="connsiteY39" fmla="*/ 224368 h 2408279"/>
              <a:gd name="connsiteX0" fmla="*/ 0 w 3437681"/>
              <a:gd name="connsiteY0" fmla="*/ 2309585 h 2410053"/>
              <a:gd name="connsiteX1" fmla="*/ 86810 w 3437681"/>
              <a:gd name="connsiteY1" fmla="*/ 2234350 h 2410053"/>
              <a:gd name="connsiteX2" fmla="*/ 179408 w 3437681"/>
              <a:gd name="connsiteY2" fmla="*/ 2303798 h 2410053"/>
              <a:gd name="connsiteX3" fmla="*/ 219919 w 3437681"/>
              <a:gd name="connsiteY3" fmla="*/ 2390608 h 2410053"/>
              <a:gd name="connsiteX4" fmla="*/ 289367 w 3437681"/>
              <a:gd name="connsiteY4" fmla="*/ 2245924 h 2410053"/>
              <a:gd name="connsiteX5" fmla="*/ 381965 w 3437681"/>
              <a:gd name="connsiteY5" fmla="*/ 2315372 h 2410053"/>
              <a:gd name="connsiteX6" fmla="*/ 428264 w 3437681"/>
              <a:gd name="connsiteY6" fmla="*/ 2280648 h 2410053"/>
              <a:gd name="connsiteX7" fmla="*/ 497712 w 3437681"/>
              <a:gd name="connsiteY7" fmla="*/ 2344309 h 2410053"/>
              <a:gd name="connsiteX8" fmla="*/ 561372 w 3437681"/>
              <a:gd name="connsiteY8" fmla="*/ 2257499 h 2410053"/>
              <a:gd name="connsiteX9" fmla="*/ 677119 w 3437681"/>
              <a:gd name="connsiteY9" fmla="*/ 2407970 h 2410053"/>
              <a:gd name="connsiteX10" fmla="*/ 763929 w 3437681"/>
              <a:gd name="connsiteY10" fmla="*/ 2124390 h 2410053"/>
              <a:gd name="connsiteX11" fmla="*/ 810228 w 3437681"/>
              <a:gd name="connsiteY11" fmla="*/ 2298010 h 2410053"/>
              <a:gd name="connsiteX12" fmla="*/ 920188 w 3437681"/>
              <a:gd name="connsiteY12" fmla="*/ 2216988 h 2410053"/>
              <a:gd name="connsiteX13" fmla="*/ 1001210 w 3437681"/>
              <a:gd name="connsiteY13" fmla="*/ 2338522 h 2410053"/>
              <a:gd name="connsiteX14" fmla="*/ 1105383 w 3437681"/>
              <a:gd name="connsiteY14" fmla="*/ 2280648 h 2410053"/>
              <a:gd name="connsiteX15" fmla="*/ 1226917 w 3437681"/>
              <a:gd name="connsiteY15" fmla="*/ 2321160 h 2410053"/>
              <a:gd name="connsiteX16" fmla="*/ 1354238 w 3437681"/>
              <a:gd name="connsiteY16" fmla="*/ 2083879 h 2410053"/>
              <a:gd name="connsiteX17" fmla="*/ 1458410 w 3437681"/>
              <a:gd name="connsiteY17" fmla="*/ 2384821 h 2410053"/>
              <a:gd name="connsiteX18" fmla="*/ 1574157 w 3437681"/>
              <a:gd name="connsiteY18" fmla="*/ 2350096 h 2410053"/>
              <a:gd name="connsiteX19" fmla="*/ 1655180 w 3437681"/>
              <a:gd name="connsiteY19" fmla="*/ 2205413 h 2410053"/>
              <a:gd name="connsiteX20" fmla="*/ 1689904 w 3437681"/>
              <a:gd name="connsiteY20" fmla="*/ 2014431 h 2410053"/>
              <a:gd name="connsiteX21" fmla="*/ 1776714 w 3437681"/>
              <a:gd name="connsiteY21" fmla="*/ 428699 h 2410053"/>
              <a:gd name="connsiteX22" fmla="*/ 1915610 w 3437681"/>
              <a:gd name="connsiteY22" fmla="*/ 318740 h 2410053"/>
              <a:gd name="connsiteX23" fmla="*/ 2054507 w 3437681"/>
              <a:gd name="connsiteY23" fmla="*/ 226142 h 2410053"/>
              <a:gd name="connsiteX24" fmla="*/ 2164466 w 3437681"/>
              <a:gd name="connsiteY24" fmla="*/ 324527 h 2410053"/>
              <a:gd name="connsiteX25" fmla="*/ 2228903 w 3437681"/>
              <a:gd name="connsiteY25" fmla="*/ 593672 h 2410053"/>
              <a:gd name="connsiteX26" fmla="*/ 2459621 w 3437681"/>
              <a:gd name="connsiteY26" fmla="*/ 6223 h 2410053"/>
              <a:gd name="connsiteX27" fmla="*/ 2523281 w 3437681"/>
              <a:gd name="connsiteY27" fmla="*/ 284015 h 2410053"/>
              <a:gd name="connsiteX28" fmla="*/ 2615879 w 3437681"/>
              <a:gd name="connsiteY28" fmla="*/ 272441 h 2410053"/>
              <a:gd name="connsiteX29" fmla="*/ 2685327 w 3437681"/>
              <a:gd name="connsiteY29" fmla="*/ 255079 h 2410053"/>
              <a:gd name="connsiteX30" fmla="*/ 2766350 w 3437681"/>
              <a:gd name="connsiteY30" fmla="*/ 382400 h 2410053"/>
              <a:gd name="connsiteX31" fmla="*/ 2824223 w 3437681"/>
              <a:gd name="connsiteY31" fmla="*/ 249291 h 2410053"/>
              <a:gd name="connsiteX32" fmla="*/ 2939970 w 3437681"/>
              <a:gd name="connsiteY32" fmla="*/ 353464 h 2410053"/>
              <a:gd name="connsiteX33" fmla="*/ 3003631 w 3437681"/>
              <a:gd name="connsiteY33" fmla="*/ 75671 h 2410053"/>
              <a:gd name="connsiteX34" fmla="*/ 3119377 w 3437681"/>
              <a:gd name="connsiteY34" fmla="*/ 532871 h 2410053"/>
              <a:gd name="connsiteX35" fmla="*/ 3194613 w 3437681"/>
              <a:gd name="connsiteY35" fmla="*/ 237717 h 2410053"/>
              <a:gd name="connsiteX36" fmla="*/ 3246699 w 3437681"/>
              <a:gd name="connsiteY36" fmla="*/ 370826 h 2410053"/>
              <a:gd name="connsiteX37" fmla="*/ 3287210 w 3437681"/>
              <a:gd name="connsiteY37" fmla="*/ 312952 h 2410053"/>
              <a:gd name="connsiteX38" fmla="*/ 3379808 w 3437681"/>
              <a:gd name="connsiteY38" fmla="*/ 393975 h 2410053"/>
              <a:gd name="connsiteX39" fmla="*/ 3437681 w 3437681"/>
              <a:gd name="connsiteY39" fmla="*/ 226142 h 2410053"/>
              <a:gd name="connsiteX0" fmla="*/ 0 w 3437681"/>
              <a:gd name="connsiteY0" fmla="*/ 2309585 h 2410053"/>
              <a:gd name="connsiteX1" fmla="*/ 86810 w 3437681"/>
              <a:gd name="connsiteY1" fmla="*/ 2234350 h 2410053"/>
              <a:gd name="connsiteX2" fmla="*/ 179408 w 3437681"/>
              <a:gd name="connsiteY2" fmla="*/ 2303798 h 2410053"/>
              <a:gd name="connsiteX3" fmla="*/ 219919 w 3437681"/>
              <a:gd name="connsiteY3" fmla="*/ 2390608 h 2410053"/>
              <a:gd name="connsiteX4" fmla="*/ 289367 w 3437681"/>
              <a:gd name="connsiteY4" fmla="*/ 2245924 h 2410053"/>
              <a:gd name="connsiteX5" fmla="*/ 381965 w 3437681"/>
              <a:gd name="connsiteY5" fmla="*/ 2315372 h 2410053"/>
              <a:gd name="connsiteX6" fmla="*/ 428264 w 3437681"/>
              <a:gd name="connsiteY6" fmla="*/ 2280648 h 2410053"/>
              <a:gd name="connsiteX7" fmla="*/ 497712 w 3437681"/>
              <a:gd name="connsiteY7" fmla="*/ 2344309 h 2410053"/>
              <a:gd name="connsiteX8" fmla="*/ 561372 w 3437681"/>
              <a:gd name="connsiteY8" fmla="*/ 2257499 h 2410053"/>
              <a:gd name="connsiteX9" fmla="*/ 677119 w 3437681"/>
              <a:gd name="connsiteY9" fmla="*/ 2407970 h 2410053"/>
              <a:gd name="connsiteX10" fmla="*/ 763929 w 3437681"/>
              <a:gd name="connsiteY10" fmla="*/ 2124390 h 2410053"/>
              <a:gd name="connsiteX11" fmla="*/ 810228 w 3437681"/>
              <a:gd name="connsiteY11" fmla="*/ 2298010 h 2410053"/>
              <a:gd name="connsiteX12" fmla="*/ 920188 w 3437681"/>
              <a:gd name="connsiteY12" fmla="*/ 2216988 h 2410053"/>
              <a:gd name="connsiteX13" fmla="*/ 1001210 w 3437681"/>
              <a:gd name="connsiteY13" fmla="*/ 2338522 h 2410053"/>
              <a:gd name="connsiteX14" fmla="*/ 1105383 w 3437681"/>
              <a:gd name="connsiteY14" fmla="*/ 2280648 h 2410053"/>
              <a:gd name="connsiteX15" fmla="*/ 1226917 w 3437681"/>
              <a:gd name="connsiteY15" fmla="*/ 2321160 h 2410053"/>
              <a:gd name="connsiteX16" fmla="*/ 1354238 w 3437681"/>
              <a:gd name="connsiteY16" fmla="*/ 2083879 h 2410053"/>
              <a:gd name="connsiteX17" fmla="*/ 1458410 w 3437681"/>
              <a:gd name="connsiteY17" fmla="*/ 2384821 h 2410053"/>
              <a:gd name="connsiteX18" fmla="*/ 1574157 w 3437681"/>
              <a:gd name="connsiteY18" fmla="*/ 2350096 h 2410053"/>
              <a:gd name="connsiteX19" fmla="*/ 1655180 w 3437681"/>
              <a:gd name="connsiteY19" fmla="*/ 2205413 h 2410053"/>
              <a:gd name="connsiteX20" fmla="*/ 1689904 w 3437681"/>
              <a:gd name="connsiteY20" fmla="*/ 2014431 h 2410053"/>
              <a:gd name="connsiteX21" fmla="*/ 1776714 w 3437681"/>
              <a:gd name="connsiteY21" fmla="*/ 428699 h 2410053"/>
              <a:gd name="connsiteX22" fmla="*/ 1915610 w 3437681"/>
              <a:gd name="connsiteY22" fmla="*/ 318740 h 2410053"/>
              <a:gd name="connsiteX23" fmla="*/ 2054507 w 3437681"/>
              <a:gd name="connsiteY23" fmla="*/ 226142 h 2410053"/>
              <a:gd name="connsiteX24" fmla="*/ 2126305 w 3437681"/>
              <a:gd name="connsiteY24" fmla="*/ 338505 h 2410053"/>
              <a:gd name="connsiteX25" fmla="*/ 2228903 w 3437681"/>
              <a:gd name="connsiteY25" fmla="*/ 593672 h 2410053"/>
              <a:gd name="connsiteX26" fmla="*/ 2459621 w 3437681"/>
              <a:gd name="connsiteY26" fmla="*/ 6223 h 2410053"/>
              <a:gd name="connsiteX27" fmla="*/ 2523281 w 3437681"/>
              <a:gd name="connsiteY27" fmla="*/ 284015 h 2410053"/>
              <a:gd name="connsiteX28" fmla="*/ 2615879 w 3437681"/>
              <a:gd name="connsiteY28" fmla="*/ 272441 h 2410053"/>
              <a:gd name="connsiteX29" fmla="*/ 2685327 w 3437681"/>
              <a:gd name="connsiteY29" fmla="*/ 255079 h 2410053"/>
              <a:gd name="connsiteX30" fmla="*/ 2766350 w 3437681"/>
              <a:gd name="connsiteY30" fmla="*/ 382400 h 2410053"/>
              <a:gd name="connsiteX31" fmla="*/ 2824223 w 3437681"/>
              <a:gd name="connsiteY31" fmla="*/ 249291 h 2410053"/>
              <a:gd name="connsiteX32" fmla="*/ 2939970 w 3437681"/>
              <a:gd name="connsiteY32" fmla="*/ 353464 h 2410053"/>
              <a:gd name="connsiteX33" fmla="*/ 3003631 w 3437681"/>
              <a:gd name="connsiteY33" fmla="*/ 75671 h 2410053"/>
              <a:gd name="connsiteX34" fmla="*/ 3119377 w 3437681"/>
              <a:gd name="connsiteY34" fmla="*/ 532871 h 2410053"/>
              <a:gd name="connsiteX35" fmla="*/ 3194613 w 3437681"/>
              <a:gd name="connsiteY35" fmla="*/ 237717 h 2410053"/>
              <a:gd name="connsiteX36" fmla="*/ 3246699 w 3437681"/>
              <a:gd name="connsiteY36" fmla="*/ 370826 h 2410053"/>
              <a:gd name="connsiteX37" fmla="*/ 3287210 w 3437681"/>
              <a:gd name="connsiteY37" fmla="*/ 312952 h 2410053"/>
              <a:gd name="connsiteX38" fmla="*/ 3379808 w 3437681"/>
              <a:gd name="connsiteY38" fmla="*/ 393975 h 2410053"/>
              <a:gd name="connsiteX39" fmla="*/ 3437681 w 3437681"/>
              <a:gd name="connsiteY39" fmla="*/ 226142 h 2410053"/>
              <a:gd name="connsiteX0" fmla="*/ 0 w 3437681"/>
              <a:gd name="connsiteY0" fmla="*/ 2309585 h 2410053"/>
              <a:gd name="connsiteX1" fmla="*/ 86810 w 3437681"/>
              <a:gd name="connsiteY1" fmla="*/ 2234350 h 2410053"/>
              <a:gd name="connsiteX2" fmla="*/ 179408 w 3437681"/>
              <a:gd name="connsiteY2" fmla="*/ 2303798 h 2410053"/>
              <a:gd name="connsiteX3" fmla="*/ 219919 w 3437681"/>
              <a:gd name="connsiteY3" fmla="*/ 2390608 h 2410053"/>
              <a:gd name="connsiteX4" fmla="*/ 289367 w 3437681"/>
              <a:gd name="connsiteY4" fmla="*/ 2245924 h 2410053"/>
              <a:gd name="connsiteX5" fmla="*/ 381965 w 3437681"/>
              <a:gd name="connsiteY5" fmla="*/ 2315372 h 2410053"/>
              <a:gd name="connsiteX6" fmla="*/ 428264 w 3437681"/>
              <a:gd name="connsiteY6" fmla="*/ 2280648 h 2410053"/>
              <a:gd name="connsiteX7" fmla="*/ 497712 w 3437681"/>
              <a:gd name="connsiteY7" fmla="*/ 2344309 h 2410053"/>
              <a:gd name="connsiteX8" fmla="*/ 561372 w 3437681"/>
              <a:gd name="connsiteY8" fmla="*/ 2257499 h 2410053"/>
              <a:gd name="connsiteX9" fmla="*/ 677119 w 3437681"/>
              <a:gd name="connsiteY9" fmla="*/ 2407970 h 2410053"/>
              <a:gd name="connsiteX10" fmla="*/ 763929 w 3437681"/>
              <a:gd name="connsiteY10" fmla="*/ 2124390 h 2410053"/>
              <a:gd name="connsiteX11" fmla="*/ 810228 w 3437681"/>
              <a:gd name="connsiteY11" fmla="*/ 2298010 h 2410053"/>
              <a:gd name="connsiteX12" fmla="*/ 920188 w 3437681"/>
              <a:gd name="connsiteY12" fmla="*/ 2216988 h 2410053"/>
              <a:gd name="connsiteX13" fmla="*/ 1001210 w 3437681"/>
              <a:gd name="connsiteY13" fmla="*/ 2338522 h 2410053"/>
              <a:gd name="connsiteX14" fmla="*/ 1105383 w 3437681"/>
              <a:gd name="connsiteY14" fmla="*/ 2280648 h 2410053"/>
              <a:gd name="connsiteX15" fmla="*/ 1226917 w 3437681"/>
              <a:gd name="connsiteY15" fmla="*/ 2321160 h 2410053"/>
              <a:gd name="connsiteX16" fmla="*/ 1354238 w 3437681"/>
              <a:gd name="connsiteY16" fmla="*/ 2083879 h 2410053"/>
              <a:gd name="connsiteX17" fmla="*/ 1458410 w 3437681"/>
              <a:gd name="connsiteY17" fmla="*/ 2384821 h 2410053"/>
              <a:gd name="connsiteX18" fmla="*/ 1574157 w 3437681"/>
              <a:gd name="connsiteY18" fmla="*/ 2350096 h 2410053"/>
              <a:gd name="connsiteX19" fmla="*/ 1655180 w 3437681"/>
              <a:gd name="connsiteY19" fmla="*/ 2205413 h 2410053"/>
              <a:gd name="connsiteX20" fmla="*/ 1689904 w 3437681"/>
              <a:gd name="connsiteY20" fmla="*/ 2014431 h 2410053"/>
              <a:gd name="connsiteX21" fmla="*/ 1776714 w 3437681"/>
              <a:gd name="connsiteY21" fmla="*/ 428699 h 2410053"/>
              <a:gd name="connsiteX22" fmla="*/ 1915610 w 3437681"/>
              <a:gd name="connsiteY22" fmla="*/ 318740 h 2410053"/>
              <a:gd name="connsiteX23" fmla="*/ 2054507 w 3437681"/>
              <a:gd name="connsiteY23" fmla="*/ 226142 h 2410053"/>
              <a:gd name="connsiteX24" fmla="*/ 2126305 w 3437681"/>
              <a:gd name="connsiteY24" fmla="*/ 338505 h 2410053"/>
              <a:gd name="connsiteX25" fmla="*/ 2228903 w 3437681"/>
              <a:gd name="connsiteY25" fmla="*/ 593672 h 2410053"/>
              <a:gd name="connsiteX26" fmla="*/ 2459621 w 3437681"/>
              <a:gd name="connsiteY26" fmla="*/ 6223 h 2410053"/>
              <a:gd name="connsiteX27" fmla="*/ 2523281 w 3437681"/>
              <a:gd name="connsiteY27" fmla="*/ 284015 h 2410053"/>
              <a:gd name="connsiteX28" fmla="*/ 2615879 w 3437681"/>
              <a:gd name="connsiteY28" fmla="*/ 272441 h 2410053"/>
              <a:gd name="connsiteX29" fmla="*/ 2685327 w 3437681"/>
              <a:gd name="connsiteY29" fmla="*/ 255079 h 2410053"/>
              <a:gd name="connsiteX30" fmla="*/ 2766350 w 3437681"/>
              <a:gd name="connsiteY30" fmla="*/ 382400 h 2410053"/>
              <a:gd name="connsiteX31" fmla="*/ 2824223 w 3437681"/>
              <a:gd name="connsiteY31" fmla="*/ 249291 h 2410053"/>
              <a:gd name="connsiteX32" fmla="*/ 2939970 w 3437681"/>
              <a:gd name="connsiteY32" fmla="*/ 353464 h 2410053"/>
              <a:gd name="connsiteX33" fmla="*/ 3003631 w 3437681"/>
              <a:gd name="connsiteY33" fmla="*/ 75671 h 2410053"/>
              <a:gd name="connsiteX34" fmla="*/ 3119377 w 3437681"/>
              <a:gd name="connsiteY34" fmla="*/ 532871 h 2410053"/>
              <a:gd name="connsiteX35" fmla="*/ 3194613 w 3437681"/>
              <a:gd name="connsiteY35" fmla="*/ 237717 h 2410053"/>
              <a:gd name="connsiteX36" fmla="*/ 3246699 w 3437681"/>
              <a:gd name="connsiteY36" fmla="*/ 370826 h 2410053"/>
              <a:gd name="connsiteX37" fmla="*/ 3287210 w 3437681"/>
              <a:gd name="connsiteY37" fmla="*/ 312952 h 2410053"/>
              <a:gd name="connsiteX38" fmla="*/ 3379808 w 3437681"/>
              <a:gd name="connsiteY38" fmla="*/ 393975 h 2410053"/>
              <a:gd name="connsiteX39" fmla="*/ 3437681 w 3437681"/>
              <a:gd name="connsiteY39" fmla="*/ 226142 h 2410053"/>
              <a:gd name="connsiteX0" fmla="*/ 0 w 3437681"/>
              <a:gd name="connsiteY0" fmla="*/ 2308341 h 2408809"/>
              <a:gd name="connsiteX1" fmla="*/ 86810 w 3437681"/>
              <a:gd name="connsiteY1" fmla="*/ 2233106 h 2408809"/>
              <a:gd name="connsiteX2" fmla="*/ 179408 w 3437681"/>
              <a:gd name="connsiteY2" fmla="*/ 2302554 h 2408809"/>
              <a:gd name="connsiteX3" fmla="*/ 219919 w 3437681"/>
              <a:gd name="connsiteY3" fmla="*/ 2389364 h 2408809"/>
              <a:gd name="connsiteX4" fmla="*/ 289367 w 3437681"/>
              <a:gd name="connsiteY4" fmla="*/ 2244680 h 2408809"/>
              <a:gd name="connsiteX5" fmla="*/ 381965 w 3437681"/>
              <a:gd name="connsiteY5" fmla="*/ 2314128 h 2408809"/>
              <a:gd name="connsiteX6" fmla="*/ 428264 w 3437681"/>
              <a:gd name="connsiteY6" fmla="*/ 2279404 h 2408809"/>
              <a:gd name="connsiteX7" fmla="*/ 497712 w 3437681"/>
              <a:gd name="connsiteY7" fmla="*/ 2343065 h 2408809"/>
              <a:gd name="connsiteX8" fmla="*/ 561372 w 3437681"/>
              <a:gd name="connsiteY8" fmla="*/ 2256255 h 2408809"/>
              <a:gd name="connsiteX9" fmla="*/ 677119 w 3437681"/>
              <a:gd name="connsiteY9" fmla="*/ 2406726 h 2408809"/>
              <a:gd name="connsiteX10" fmla="*/ 763929 w 3437681"/>
              <a:gd name="connsiteY10" fmla="*/ 2123146 h 2408809"/>
              <a:gd name="connsiteX11" fmla="*/ 810228 w 3437681"/>
              <a:gd name="connsiteY11" fmla="*/ 2296766 h 2408809"/>
              <a:gd name="connsiteX12" fmla="*/ 920188 w 3437681"/>
              <a:gd name="connsiteY12" fmla="*/ 2215744 h 2408809"/>
              <a:gd name="connsiteX13" fmla="*/ 1001210 w 3437681"/>
              <a:gd name="connsiteY13" fmla="*/ 2337278 h 2408809"/>
              <a:gd name="connsiteX14" fmla="*/ 1105383 w 3437681"/>
              <a:gd name="connsiteY14" fmla="*/ 2279404 h 2408809"/>
              <a:gd name="connsiteX15" fmla="*/ 1226917 w 3437681"/>
              <a:gd name="connsiteY15" fmla="*/ 2319916 h 2408809"/>
              <a:gd name="connsiteX16" fmla="*/ 1354238 w 3437681"/>
              <a:gd name="connsiteY16" fmla="*/ 2082635 h 2408809"/>
              <a:gd name="connsiteX17" fmla="*/ 1458410 w 3437681"/>
              <a:gd name="connsiteY17" fmla="*/ 2383577 h 2408809"/>
              <a:gd name="connsiteX18" fmla="*/ 1574157 w 3437681"/>
              <a:gd name="connsiteY18" fmla="*/ 2348852 h 2408809"/>
              <a:gd name="connsiteX19" fmla="*/ 1655180 w 3437681"/>
              <a:gd name="connsiteY19" fmla="*/ 2204169 h 2408809"/>
              <a:gd name="connsiteX20" fmla="*/ 1689904 w 3437681"/>
              <a:gd name="connsiteY20" fmla="*/ 2013187 h 2408809"/>
              <a:gd name="connsiteX21" fmla="*/ 1776714 w 3437681"/>
              <a:gd name="connsiteY21" fmla="*/ 427455 h 2408809"/>
              <a:gd name="connsiteX22" fmla="*/ 1915610 w 3437681"/>
              <a:gd name="connsiteY22" fmla="*/ 317496 h 2408809"/>
              <a:gd name="connsiteX23" fmla="*/ 2054507 w 3437681"/>
              <a:gd name="connsiteY23" fmla="*/ 224898 h 2408809"/>
              <a:gd name="connsiteX24" fmla="*/ 2126305 w 3437681"/>
              <a:gd name="connsiteY24" fmla="*/ 337261 h 2408809"/>
              <a:gd name="connsiteX25" fmla="*/ 2192987 w 3437681"/>
              <a:gd name="connsiteY25" fmla="*/ 555155 h 2408809"/>
              <a:gd name="connsiteX26" fmla="*/ 2459621 w 3437681"/>
              <a:gd name="connsiteY26" fmla="*/ 4979 h 2408809"/>
              <a:gd name="connsiteX27" fmla="*/ 2523281 w 3437681"/>
              <a:gd name="connsiteY27" fmla="*/ 282771 h 2408809"/>
              <a:gd name="connsiteX28" fmla="*/ 2615879 w 3437681"/>
              <a:gd name="connsiteY28" fmla="*/ 271197 h 2408809"/>
              <a:gd name="connsiteX29" fmla="*/ 2685327 w 3437681"/>
              <a:gd name="connsiteY29" fmla="*/ 253835 h 2408809"/>
              <a:gd name="connsiteX30" fmla="*/ 2766350 w 3437681"/>
              <a:gd name="connsiteY30" fmla="*/ 381156 h 2408809"/>
              <a:gd name="connsiteX31" fmla="*/ 2824223 w 3437681"/>
              <a:gd name="connsiteY31" fmla="*/ 248047 h 2408809"/>
              <a:gd name="connsiteX32" fmla="*/ 2939970 w 3437681"/>
              <a:gd name="connsiteY32" fmla="*/ 352220 h 2408809"/>
              <a:gd name="connsiteX33" fmla="*/ 3003631 w 3437681"/>
              <a:gd name="connsiteY33" fmla="*/ 74427 h 2408809"/>
              <a:gd name="connsiteX34" fmla="*/ 3119377 w 3437681"/>
              <a:gd name="connsiteY34" fmla="*/ 531627 h 2408809"/>
              <a:gd name="connsiteX35" fmla="*/ 3194613 w 3437681"/>
              <a:gd name="connsiteY35" fmla="*/ 236473 h 2408809"/>
              <a:gd name="connsiteX36" fmla="*/ 3246699 w 3437681"/>
              <a:gd name="connsiteY36" fmla="*/ 369582 h 2408809"/>
              <a:gd name="connsiteX37" fmla="*/ 3287210 w 3437681"/>
              <a:gd name="connsiteY37" fmla="*/ 311708 h 2408809"/>
              <a:gd name="connsiteX38" fmla="*/ 3379808 w 3437681"/>
              <a:gd name="connsiteY38" fmla="*/ 392731 h 2408809"/>
              <a:gd name="connsiteX39" fmla="*/ 3437681 w 3437681"/>
              <a:gd name="connsiteY39" fmla="*/ 224898 h 2408809"/>
              <a:gd name="connsiteX0" fmla="*/ 0 w 3437681"/>
              <a:gd name="connsiteY0" fmla="*/ 2236155 h 2336623"/>
              <a:gd name="connsiteX1" fmla="*/ 86810 w 3437681"/>
              <a:gd name="connsiteY1" fmla="*/ 2160920 h 2336623"/>
              <a:gd name="connsiteX2" fmla="*/ 179408 w 3437681"/>
              <a:gd name="connsiteY2" fmla="*/ 2230368 h 2336623"/>
              <a:gd name="connsiteX3" fmla="*/ 219919 w 3437681"/>
              <a:gd name="connsiteY3" fmla="*/ 2317178 h 2336623"/>
              <a:gd name="connsiteX4" fmla="*/ 289367 w 3437681"/>
              <a:gd name="connsiteY4" fmla="*/ 2172494 h 2336623"/>
              <a:gd name="connsiteX5" fmla="*/ 381965 w 3437681"/>
              <a:gd name="connsiteY5" fmla="*/ 2241942 h 2336623"/>
              <a:gd name="connsiteX6" fmla="*/ 428264 w 3437681"/>
              <a:gd name="connsiteY6" fmla="*/ 2207218 h 2336623"/>
              <a:gd name="connsiteX7" fmla="*/ 497712 w 3437681"/>
              <a:gd name="connsiteY7" fmla="*/ 2270879 h 2336623"/>
              <a:gd name="connsiteX8" fmla="*/ 561372 w 3437681"/>
              <a:gd name="connsiteY8" fmla="*/ 2184069 h 2336623"/>
              <a:gd name="connsiteX9" fmla="*/ 677119 w 3437681"/>
              <a:gd name="connsiteY9" fmla="*/ 2334540 h 2336623"/>
              <a:gd name="connsiteX10" fmla="*/ 763929 w 3437681"/>
              <a:gd name="connsiteY10" fmla="*/ 2050960 h 2336623"/>
              <a:gd name="connsiteX11" fmla="*/ 810228 w 3437681"/>
              <a:gd name="connsiteY11" fmla="*/ 2224580 h 2336623"/>
              <a:gd name="connsiteX12" fmla="*/ 920188 w 3437681"/>
              <a:gd name="connsiteY12" fmla="*/ 2143558 h 2336623"/>
              <a:gd name="connsiteX13" fmla="*/ 1001210 w 3437681"/>
              <a:gd name="connsiteY13" fmla="*/ 2265092 h 2336623"/>
              <a:gd name="connsiteX14" fmla="*/ 1105383 w 3437681"/>
              <a:gd name="connsiteY14" fmla="*/ 2207218 h 2336623"/>
              <a:gd name="connsiteX15" fmla="*/ 1226917 w 3437681"/>
              <a:gd name="connsiteY15" fmla="*/ 2247730 h 2336623"/>
              <a:gd name="connsiteX16" fmla="*/ 1354238 w 3437681"/>
              <a:gd name="connsiteY16" fmla="*/ 2010449 h 2336623"/>
              <a:gd name="connsiteX17" fmla="*/ 1458410 w 3437681"/>
              <a:gd name="connsiteY17" fmla="*/ 2311391 h 2336623"/>
              <a:gd name="connsiteX18" fmla="*/ 1574157 w 3437681"/>
              <a:gd name="connsiteY18" fmla="*/ 2276666 h 2336623"/>
              <a:gd name="connsiteX19" fmla="*/ 1655180 w 3437681"/>
              <a:gd name="connsiteY19" fmla="*/ 2131983 h 2336623"/>
              <a:gd name="connsiteX20" fmla="*/ 1689904 w 3437681"/>
              <a:gd name="connsiteY20" fmla="*/ 1941001 h 2336623"/>
              <a:gd name="connsiteX21" fmla="*/ 1776714 w 3437681"/>
              <a:gd name="connsiteY21" fmla="*/ 355269 h 2336623"/>
              <a:gd name="connsiteX22" fmla="*/ 1915610 w 3437681"/>
              <a:gd name="connsiteY22" fmla="*/ 245310 h 2336623"/>
              <a:gd name="connsiteX23" fmla="*/ 2054507 w 3437681"/>
              <a:gd name="connsiteY23" fmla="*/ 152712 h 2336623"/>
              <a:gd name="connsiteX24" fmla="*/ 2126305 w 3437681"/>
              <a:gd name="connsiteY24" fmla="*/ 265075 h 2336623"/>
              <a:gd name="connsiteX25" fmla="*/ 2192987 w 3437681"/>
              <a:gd name="connsiteY25" fmla="*/ 482969 h 2336623"/>
              <a:gd name="connsiteX26" fmla="*/ 2253106 w 3437681"/>
              <a:gd name="connsiteY26" fmla="*/ 417344 h 2336623"/>
              <a:gd name="connsiteX27" fmla="*/ 2523281 w 3437681"/>
              <a:gd name="connsiteY27" fmla="*/ 210585 h 2336623"/>
              <a:gd name="connsiteX28" fmla="*/ 2615879 w 3437681"/>
              <a:gd name="connsiteY28" fmla="*/ 199011 h 2336623"/>
              <a:gd name="connsiteX29" fmla="*/ 2685327 w 3437681"/>
              <a:gd name="connsiteY29" fmla="*/ 181649 h 2336623"/>
              <a:gd name="connsiteX30" fmla="*/ 2766350 w 3437681"/>
              <a:gd name="connsiteY30" fmla="*/ 308970 h 2336623"/>
              <a:gd name="connsiteX31" fmla="*/ 2824223 w 3437681"/>
              <a:gd name="connsiteY31" fmla="*/ 175861 h 2336623"/>
              <a:gd name="connsiteX32" fmla="*/ 2939970 w 3437681"/>
              <a:gd name="connsiteY32" fmla="*/ 280034 h 2336623"/>
              <a:gd name="connsiteX33" fmla="*/ 3003631 w 3437681"/>
              <a:gd name="connsiteY33" fmla="*/ 2241 h 2336623"/>
              <a:gd name="connsiteX34" fmla="*/ 3119377 w 3437681"/>
              <a:gd name="connsiteY34" fmla="*/ 459441 h 2336623"/>
              <a:gd name="connsiteX35" fmla="*/ 3194613 w 3437681"/>
              <a:gd name="connsiteY35" fmla="*/ 164287 h 2336623"/>
              <a:gd name="connsiteX36" fmla="*/ 3246699 w 3437681"/>
              <a:gd name="connsiteY36" fmla="*/ 297396 h 2336623"/>
              <a:gd name="connsiteX37" fmla="*/ 3287210 w 3437681"/>
              <a:gd name="connsiteY37" fmla="*/ 239522 h 2336623"/>
              <a:gd name="connsiteX38" fmla="*/ 3379808 w 3437681"/>
              <a:gd name="connsiteY38" fmla="*/ 320545 h 2336623"/>
              <a:gd name="connsiteX39" fmla="*/ 3437681 w 3437681"/>
              <a:gd name="connsiteY39" fmla="*/ 152712 h 2336623"/>
              <a:gd name="connsiteX0" fmla="*/ 0 w 3437681"/>
              <a:gd name="connsiteY0" fmla="*/ 2236155 h 2336623"/>
              <a:gd name="connsiteX1" fmla="*/ 86810 w 3437681"/>
              <a:gd name="connsiteY1" fmla="*/ 2160920 h 2336623"/>
              <a:gd name="connsiteX2" fmla="*/ 179408 w 3437681"/>
              <a:gd name="connsiteY2" fmla="*/ 2230368 h 2336623"/>
              <a:gd name="connsiteX3" fmla="*/ 219919 w 3437681"/>
              <a:gd name="connsiteY3" fmla="*/ 2317178 h 2336623"/>
              <a:gd name="connsiteX4" fmla="*/ 289367 w 3437681"/>
              <a:gd name="connsiteY4" fmla="*/ 2172494 h 2336623"/>
              <a:gd name="connsiteX5" fmla="*/ 381965 w 3437681"/>
              <a:gd name="connsiteY5" fmla="*/ 2241942 h 2336623"/>
              <a:gd name="connsiteX6" fmla="*/ 428264 w 3437681"/>
              <a:gd name="connsiteY6" fmla="*/ 2207218 h 2336623"/>
              <a:gd name="connsiteX7" fmla="*/ 497712 w 3437681"/>
              <a:gd name="connsiteY7" fmla="*/ 2270879 h 2336623"/>
              <a:gd name="connsiteX8" fmla="*/ 561372 w 3437681"/>
              <a:gd name="connsiteY8" fmla="*/ 2184069 h 2336623"/>
              <a:gd name="connsiteX9" fmla="*/ 677119 w 3437681"/>
              <a:gd name="connsiteY9" fmla="*/ 2334540 h 2336623"/>
              <a:gd name="connsiteX10" fmla="*/ 763929 w 3437681"/>
              <a:gd name="connsiteY10" fmla="*/ 2050960 h 2336623"/>
              <a:gd name="connsiteX11" fmla="*/ 810228 w 3437681"/>
              <a:gd name="connsiteY11" fmla="*/ 2224580 h 2336623"/>
              <a:gd name="connsiteX12" fmla="*/ 920188 w 3437681"/>
              <a:gd name="connsiteY12" fmla="*/ 2143558 h 2336623"/>
              <a:gd name="connsiteX13" fmla="*/ 1001210 w 3437681"/>
              <a:gd name="connsiteY13" fmla="*/ 2265092 h 2336623"/>
              <a:gd name="connsiteX14" fmla="*/ 1105383 w 3437681"/>
              <a:gd name="connsiteY14" fmla="*/ 2207218 h 2336623"/>
              <a:gd name="connsiteX15" fmla="*/ 1226917 w 3437681"/>
              <a:gd name="connsiteY15" fmla="*/ 2247730 h 2336623"/>
              <a:gd name="connsiteX16" fmla="*/ 1354238 w 3437681"/>
              <a:gd name="connsiteY16" fmla="*/ 2010449 h 2336623"/>
              <a:gd name="connsiteX17" fmla="*/ 1458410 w 3437681"/>
              <a:gd name="connsiteY17" fmla="*/ 2311391 h 2336623"/>
              <a:gd name="connsiteX18" fmla="*/ 1574157 w 3437681"/>
              <a:gd name="connsiteY18" fmla="*/ 2276666 h 2336623"/>
              <a:gd name="connsiteX19" fmla="*/ 1655180 w 3437681"/>
              <a:gd name="connsiteY19" fmla="*/ 2131983 h 2336623"/>
              <a:gd name="connsiteX20" fmla="*/ 1689904 w 3437681"/>
              <a:gd name="connsiteY20" fmla="*/ 1941001 h 2336623"/>
              <a:gd name="connsiteX21" fmla="*/ 1776714 w 3437681"/>
              <a:gd name="connsiteY21" fmla="*/ 355269 h 2336623"/>
              <a:gd name="connsiteX22" fmla="*/ 1915610 w 3437681"/>
              <a:gd name="connsiteY22" fmla="*/ 245310 h 2336623"/>
              <a:gd name="connsiteX23" fmla="*/ 2054507 w 3437681"/>
              <a:gd name="connsiteY23" fmla="*/ 152712 h 2336623"/>
              <a:gd name="connsiteX24" fmla="*/ 2126305 w 3437681"/>
              <a:gd name="connsiteY24" fmla="*/ 265075 h 2336623"/>
              <a:gd name="connsiteX25" fmla="*/ 2192987 w 3437681"/>
              <a:gd name="connsiteY25" fmla="*/ 482969 h 2336623"/>
              <a:gd name="connsiteX26" fmla="*/ 2253106 w 3437681"/>
              <a:gd name="connsiteY26" fmla="*/ 417344 h 2336623"/>
              <a:gd name="connsiteX27" fmla="*/ 2292073 w 3437681"/>
              <a:gd name="connsiteY27" fmla="*/ 68481 h 2336623"/>
              <a:gd name="connsiteX28" fmla="*/ 2615879 w 3437681"/>
              <a:gd name="connsiteY28" fmla="*/ 199011 h 2336623"/>
              <a:gd name="connsiteX29" fmla="*/ 2685327 w 3437681"/>
              <a:gd name="connsiteY29" fmla="*/ 181649 h 2336623"/>
              <a:gd name="connsiteX30" fmla="*/ 2766350 w 3437681"/>
              <a:gd name="connsiteY30" fmla="*/ 308970 h 2336623"/>
              <a:gd name="connsiteX31" fmla="*/ 2824223 w 3437681"/>
              <a:gd name="connsiteY31" fmla="*/ 175861 h 2336623"/>
              <a:gd name="connsiteX32" fmla="*/ 2939970 w 3437681"/>
              <a:gd name="connsiteY32" fmla="*/ 280034 h 2336623"/>
              <a:gd name="connsiteX33" fmla="*/ 3003631 w 3437681"/>
              <a:gd name="connsiteY33" fmla="*/ 2241 h 2336623"/>
              <a:gd name="connsiteX34" fmla="*/ 3119377 w 3437681"/>
              <a:gd name="connsiteY34" fmla="*/ 459441 h 2336623"/>
              <a:gd name="connsiteX35" fmla="*/ 3194613 w 3437681"/>
              <a:gd name="connsiteY35" fmla="*/ 164287 h 2336623"/>
              <a:gd name="connsiteX36" fmla="*/ 3246699 w 3437681"/>
              <a:gd name="connsiteY36" fmla="*/ 297396 h 2336623"/>
              <a:gd name="connsiteX37" fmla="*/ 3287210 w 3437681"/>
              <a:gd name="connsiteY37" fmla="*/ 239522 h 2336623"/>
              <a:gd name="connsiteX38" fmla="*/ 3379808 w 3437681"/>
              <a:gd name="connsiteY38" fmla="*/ 320545 h 2336623"/>
              <a:gd name="connsiteX39" fmla="*/ 3437681 w 3437681"/>
              <a:gd name="connsiteY39" fmla="*/ 152712 h 2336623"/>
              <a:gd name="connsiteX0" fmla="*/ 0 w 3437681"/>
              <a:gd name="connsiteY0" fmla="*/ 2236155 h 2336623"/>
              <a:gd name="connsiteX1" fmla="*/ 86810 w 3437681"/>
              <a:gd name="connsiteY1" fmla="*/ 2160920 h 2336623"/>
              <a:gd name="connsiteX2" fmla="*/ 179408 w 3437681"/>
              <a:gd name="connsiteY2" fmla="*/ 2230368 h 2336623"/>
              <a:gd name="connsiteX3" fmla="*/ 219919 w 3437681"/>
              <a:gd name="connsiteY3" fmla="*/ 2317178 h 2336623"/>
              <a:gd name="connsiteX4" fmla="*/ 289367 w 3437681"/>
              <a:gd name="connsiteY4" fmla="*/ 2172494 h 2336623"/>
              <a:gd name="connsiteX5" fmla="*/ 381965 w 3437681"/>
              <a:gd name="connsiteY5" fmla="*/ 2241942 h 2336623"/>
              <a:gd name="connsiteX6" fmla="*/ 428264 w 3437681"/>
              <a:gd name="connsiteY6" fmla="*/ 2207218 h 2336623"/>
              <a:gd name="connsiteX7" fmla="*/ 497712 w 3437681"/>
              <a:gd name="connsiteY7" fmla="*/ 2270879 h 2336623"/>
              <a:gd name="connsiteX8" fmla="*/ 561372 w 3437681"/>
              <a:gd name="connsiteY8" fmla="*/ 2184069 h 2336623"/>
              <a:gd name="connsiteX9" fmla="*/ 677119 w 3437681"/>
              <a:gd name="connsiteY9" fmla="*/ 2334540 h 2336623"/>
              <a:gd name="connsiteX10" fmla="*/ 763929 w 3437681"/>
              <a:gd name="connsiteY10" fmla="*/ 2050960 h 2336623"/>
              <a:gd name="connsiteX11" fmla="*/ 810228 w 3437681"/>
              <a:gd name="connsiteY11" fmla="*/ 2224580 h 2336623"/>
              <a:gd name="connsiteX12" fmla="*/ 920188 w 3437681"/>
              <a:gd name="connsiteY12" fmla="*/ 2143558 h 2336623"/>
              <a:gd name="connsiteX13" fmla="*/ 1001210 w 3437681"/>
              <a:gd name="connsiteY13" fmla="*/ 2265092 h 2336623"/>
              <a:gd name="connsiteX14" fmla="*/ 1105383 w 3437681"/>
              <a:gd name="connsiteY14" fmla="*/ 2207218 h 2336623"/>
              <a:gd name="connsiteX15" fmla="*/ 1226917 w 3437681"/>
              <a:gd name="connsiteY15" fmla="*/ 2247730 h 2336623"/>
              <a:gd name="connsiteX16" fmla="*/ 1354238 w 3437681"/>
              <a:gd name="connsiteY16" fmla="*/ 2010449 h 2336623"/>
              <a:gd name="connsiteX17" fmla="*/ 1458410 w 3437681"/>
              <a:gd name="connsiteY17" fmla="*/ 2311391 h 2336623"/>
              <a:gd name="connsiteX18" fmla="*/ 1574157 w 3437681"/>
              <a:gd name="connsiteY18" fmla="*/ 2276666 h 2336623"/>
              <a:gd name="connsiteX19" fmla="*/ 1655180 w 3437681"/>
              <a:gd name="connsiteY19" fmla="*/ 2131983 h 2336623"/>
              <a:gd name="connsiteX20" fmla="*/ 1689904 w 3437681"/>
              <a:gd name="connsiteY20" fmla="*/ 1941001 h 2336623"/>
              <a:gd name="connsiteX21" fmla="*/ 1776714 w 3437681"/>
              <a:gd name="connsiteY21" fmla="*/ 355269 h 2336623"/>
              <a:gd name="connsiteX22" fmla="*/ 1915610 w 3437681"/>
              <a:gd name="connsiteY22" fmla="*/ 245310 h 2336623"/>
              <a:gd name="connsiteX23" fmla="*/ 2054507 w 3437681"/>
              <a:gd name="connsiteY23" fmla="*/ 152712 h 2336623"/>
              <a:gd name="connsiteX24" fmla="*/ 2126305 w 3437681"/>
              <a:gd name="connsiteY24" fmla="*/ 265075 h 2336623"/>
              <a:gd name="connsiteX25" fmla="*/ 2192987 w 3437681"/>
              <a:gd name="connsiteY25" fmla="*/ 482969 h 2336623"/>
              <a:gd name="connsiteX26" fmla="*/ 2253106 w 3437681"/>
              <a:gd name="connsiteY26" fmla="*/ 417344 h 2336623"/>
              <a:gd name="connsiteX27" fmla="*/ 2292073 w 3437681"/>
              <a:gd name="connsiteY27" fmla="*/ 68481 h 2336623"/>
              <a:gd name="connsiteX28" fmla="*/ 2402859 w 3437681"/>
              <a:gd name="connsiteY28" fmla="*/ 190936 h 2336623"/>
              <a:gd name="connsiteX29" fmla="*/ 2615879 w 3437681"/>
              <a:gd name="connsiteY29" fmla="*/ 199011 h 2336623"/>
              <a:gd name="connsiteX30" fmla="*/ 2685327 w 3437681"/>
              <a:gd name="connsiteY30" fmla="*/ 181649 h 2336623"/>
              <a:gd name="connsiteX31" fmla="*/ 2766350 w 3437681"/>
              <a:gd name="connsiteY31" fmla="*/ 308970 h 2336623"/>
              <a:gd name="connsiteX32" fmla="*/ 2824223 w 3437681"/>
              <a:gd name="connsiteY32" fmla="*/ 175861 h 2336623"/>
              <a:gd name="connsiteX33" fmla="*/ 2939970 w 3437681"/>
              <a:gd name="connsiteY33" fmla="*/ 280034 h 2336623"/>
              <a:gd name="connsiteX34" fmla="*/ 3003631 w 3437681"/>
              <a:gd name="connsiteY34" fmla="*/ 2241 h 2336623"/>
              <a:gd name="connsiteX35" fmla="*/ 3119377 w 3437681"/>
              <a:gd name="connsiteY35" fmla="*/ 459441 h 2336623"/>
              <a:gd name="connsiteX36" fmla="*/ 3194613 w 3437681"/>
              <a:gd name="connsiteY36" fmla="*/ 164287 h 2336623"/>
              <a:gd name="connsiteX37" fmla="*/ 3246699 w 3437681"/>
              <a:gd name="connsiteY37" fmla="*/ 297396 h 2336623"/>
              <a:gd name="connsiteX38" fmla="*/ 3287210 w 3437681"/>
              <a:gd name="connsiteY38" fmla="*/ 239522 h 2336623"/>
              <a:gd name="connsiteX39" fmla="*/ 3379808 w 3437681"/>
              <a:gd name="connsiteY39" fmla="*/ 320545 h 2336623"/>
              <a:gd name="connsiteX40" fmla="*/ 3437681 w 3437681"/>
              <a:gd name="connsiteY40" fmla="*/ 152712 h 2336623"/>
              <a:gd name="connsiteX0" fmla="*/ 0 w 3437681"/>
              <a:gd name="connsiteY0" fmla="*/ 2236155 h 2336623"/>
              <a:gd name="connsiteX1" fmla="*/ 86810 w 3437681"/>
              <a:gd name="connsiteY1" fmla="*/ 2160920 h 2336623"/>
              <a:gd name="connsiteX2" fmla="*/ 179408 w 3437681"/>
              <a:gd name="connsiteY2" fmla="*/ 2230368 h 2336623"/>
              <a:gd name="connsiteX3" fmla="*/ 219919 w 3437681"/>
              <a:gd name="connsiteY3" fmla="*/ 2317178 h 2336623"/>
              <a:gd name="connsiteX4" fmla="*/ 289367 w 3437681"/>
              <a:gd name="connsiteY4" fmla="*/ 2172494 h 2336623"/>
              <a:gd name="connsiteX5" fmla="*/ 381965 w 3437681"/>
              <a:gd name="connsiteY5" fmla="*/ 2241942 h 2336623"/>
              <a:gd name="connsiteX6" fmla="*/ 428264 w 3437681"/>
              <a:gd name="connsiteY6" fmla="*/ 2207218 h 2336623"/>
              <a:gd name="connsiteX7" fmla="*/ 497712 w 3437681"/>
              <a:gd name="connsiteY7" fmla="*/ 2270879 h 2336623"/>
              <a:gd name="connsiteX8" fmla="*/ 561372 w 3437681"/>
              <a:gd name="connsiteY8" fmla="*/ 2184069 h 2336623"/>
              <a:gd name="connsiteX9" fmla="*/ 677119 w 3437681"/>
              <a:gd name="connsiteY9" fmla="*/ 2334540 h 2336623"/>
              <a:gd name="connsiteX10" fmla="*/ 763929 w 3437681"/>
              <a:gd name="connsiteY10" fmla="*/ 2050960 h 2336623"/>
              <a:gd name="connsiteX11" fmla="*/ 810228 w 3437681"/>
              <a:gd name="connsiteY11" fmla="*/ 2224580 h 2336623"/>
              <a:gd name="connsiteX12" fmla="*/ 920188 w 3437681"/>
              <a:gd name="connsiteY12" fmla="*/ 2143558 h 2336623"/>
              <a:gd name="connsiteX13" fmla="*/ 1001210 w 3437681"/>
              <a:gd name="connsiteY13" fmla="*/ 2265092 h 2336623"/>
              <a:gd name="connsiteX14" fmla="*/ 1105383 w 3437681"/>
              <a:gd name="connsiteY14" fmla="*/ 2207218 h 2336623"/>
              <a:gd name="connsiteX15" fmla="*/ 1226917 w 3437681"/>
              <a:gd name="connsiteY15" fmla="*/ 2247730 h 2336623"/>
              <a:gd name="connsiteX16" fmla="*/ 1354238 w 3437681"/>
              <a:gd name="connsiteY16" fmla="*/ 2010449 h 2336623"/>
              <a:gd name="connsiteX17" fmla="*/ 1458410 w 3437681"/>
              <a:gd name="connsiteY17" fmla="*/ 2311391 h 2336623"/>
              <a:gd name="connsiteX18" fmla="*/ 1574157 w 3437681"/>
              <a:gd name="connsiteY18" fmla="*/ 2276666 h 2336623"/>
              <a:gd name="connsiteX19" fmla="*/ 1655180 w 3437681"/>
              <a:gd name="connsiteY19" fmla="*/ 2131983 h 2336623"/>
              <a:gd name="connsiteX20" fmla="*/ 1689904 w 3437681"/>
              <a:gd name="connsiteY20" fmla="*/ 1941001 h 2336623"/>
              <a:gd name="connsiteX21" fmla="*/ 1776714 w 3437681"/>
              <a:gd name="connsiteY21" fmla="*/ 355269 h 2336623"/>
              <a:gd name="connsiteX22" fmla="*/ 1915610 w 3437681"/>
              <a:gd name="connsiteY22" fmla="*/ 245310 h 2336623"/>
              <a:gd name="connsiteX23" fmla="*/ 2054507 w 3437681"/>
              <a:gd name="connsiteY23" fmla="*/ 152712 h 2336623"/>
              <a:gd name="connsiteX24" fmla="*/ 2126305 w 3437681"/>
              <a:gd name="connsiteY24" fmla="*/ 265075 h 2336623"/>
              <a:gd name="connsiteX25" fmla="*/ 2192987 w 3437681"/>
              <a:gd name="connsiteY25" fmla="*/ 482969 h 2336623"/>
              <a:gd name="connsiteX26" fmla="*/ 2253106 w 3437681"/>
              <a:gd name="connsiteY26" fmla="*/ 417344 h 2336623"/>
              <a:gd name="connsiteX27" fmla="*/ 2292073 w 3437681"/>
              <a:gd name="connsiteY27" fmla="*/ 68481 h 2336623"/>
              <a:gd name="connsiteX28" fmla="*/ 2402859 w 3437681"/>
              <a:gd name="connsiteY28" fmla="*/ 190936 h 2336623"/>
              <a:gd name="connsiteX29" fmla="*/ 2483670 w 3437681"/>
              <a:gd name="connsiteY29" fmla="*/ 93094 h 2336623"/>
              <a:gd name="connsiteX30" fmla="*/ 2615879 w 3437681"/>
              <a:gd name="connsiteY30" fmla="*/ 199011 h 2336623"/>
              <a:gd name="connsiteX31" fmla="*/ 2685327 w 3437681"/>
              <a:gd name="connsiteY31" fmla="*/ 181649 h 2336623"/>
              <a:gd name="connsiteX32" fmla="*/ 2766350 w 3437681"/>
              <a:gd name="connsiteY32" fmla="*/ 308970 h 2336623"/>
              <a:gd name="connsiteX33" fmla="*/ 2824223 w 3437681"/>
              <a:gd name="connsiteY33" fmla="*/ 175861 h 2336623"/>
              <a:gd name="connsiteX34" fmla="*/ 2939970 w 3437681"/>
              <a:gd name="connsiteY34" fmla="*/ 280034 h 2336623"/>
              <a:gd name="connsiteX35" fmla="*/ 3003631 w 3437681"/>
              <a:gd name="connsiteY35" fmla="*/ 2241 h 2336623"/>
              <a:gd name="connsiteX36" fmla="*/ 3119377 w 3437681"/>
              <a:gd name="connsiteY36" fmla="*/ 459441 h 2336623"/>
              <a:gd name="connsiteX37" fmla="*/ 3194613 w 3437681"/>
              <a:gd name="connsiteY37" fmla="*/ 164287 h 2336623"/>
              <a:gd name="connsiteX38" fmla="*/ 3246699 w 3437681"/>
              <a:gd name="connsiteY38" fmla="*/ 297396 h 2336623"/>
              <a:gd name="connsiteX39" fmla="*/ 3287210 w 3437681"/>
              <a:gd name="connsiteY39" fmla="*/ 239522 h 2336623"/>
              <a:gd name="connsiteX40" fmla="*/ 3379808 w 3437681"/>
              <a:gd name="connsiteY40" fmla="*/ 320545 h 2336623"/>
              <a:gd name="connsiteX41" fmla="*/ 3437681 w 3437681"/>
              <a:gd name="connsiteY41" fmla="*/ 152712 h 2336623"/>
              <a:gd name="connsiteX0" fmla="*/ 0 w 3437681"/>
              <a:gd name="connsiteY0" fmla="*/ 2236155 h 2336623"/>
              <a:gd name="connsiteX1" fmla="*/ 86810 w 3437681"/>
              <a:gd name="connsiteY1" fmla="*/ 2160920 h 2336623"/>
              <a:gd name="connsiteX2" fmla="*/ 179408 w 3437681"/>
              <a:gd name="connsiteY2" fmla="*/ 2230368 h 2336623"/>
              <a:gd name="connsiteX3" fmla="*/ 219919 w 3437681"/>
              <a:gd name="connsiteY3" fmla="*/ 2317178 h 2336623"/>
              <a:gd name="connsiteX4" fmla="*/ 289367 w 3437681"/>
              <a:gd name="connsiteY4" fmla="*/ 2172494 h 2336623"/>
              <a:gd name="connsiteX5" fmla="*/ 381965 w 3437681"/>
              <a:gd name="connsiteY5" fmla="*/ 2241942 h 2336623"/>
              <a:gd name="connsiteX6" fmla="*/ 428264 w 3437681"/>
              <a:gd name="connsiteY6" fmla="*/ 2207218 h 2336623"/>
              <a:gd name="connsiteX7" fmla="*/ 497712 w 3437681"/>
              <a:gd name="connsiteY7" fmla="*/ 2270879 h 2336623"/>
              <a:gd name="connsiteX8" fmla="*/ 561372 w 3437681"/>
              <a:gd name="connsiteY8" fmla="*/ 2184069 h 2336623"/>
              <a:gd name="connsiteX9" fmla="*/ 677119 w 3437681"/>
              <a:gd name="connsiteY9" fmla="*/ 2334540 h 2336623"/>
              <a:gd name="connsiteX10" fmla="*/ 763929 w 3437681"/>
              <a:gd name="connsiteY10" fmla="*/ 2050960 h 2336623"/>
              <a:gd name="connsiteX11" fmla="*/ 810228 w 3437681"/>
              <a:gd name="connsiteY11" fmla="*/ 2224580 h 2336623"/>
              <a:gd name="connsiteX12" fmla="*/ 920188 w 3437681"/>
              <a:gd name="connsiteY12" fmla="*/ 2143558 h 2336623"/>
              <a:gd name="connsiteX13" fmla="*/ 1001210 w 3437681"/>
              <a:gd name="connsiteY13" fmla="*/ 2265092 h 2336623"/>
              <a:gd name="connsiteX14" fmla="*/ 1105383 w 3437681"/>
              <a:gd name="connsiteY14" fmla="*/ 2207218 h 2336623"/>
              <a:gd name="connsiteX15" fmla="*/ 1226917 w 3437681"/>
              <a:gd name="connsiteY15" fmla="*/ 2247730 h 2336623"/>
              <a:gd name="connsiteX16" fmla="*/ 1354238 w 3437681"/>
              <a:gd name="connsiteY16" fmla="*/ 2010449 h 2336623"/>
              <a:gd name="connsiteX17" fmla="*/ 1458410 w 3437681"/>
              <a:gd name="connsiteY17" fmla="*/ 2311391 h 2336623"/>
              <a:gd name="connsiteX18" fmla="*/ 1574157 w 3437681"/>
              <a:gd name="connsiteY18" fmla="*/ 2276666 h 2336623"/>
              <a:gd name="connsiteX19" fmla="*/ 1655180 w 3437681"/>
              <a:gd name="connsiteY19" fmla="*/ 2131983 h 2336623"/>
              <a:gd name="connsiteX20" fmla="*/ 1689904 w 3437681"/>
              <a:gd name="connsiteY20" fmla="*/ 1941001 h 2336623"/>
              <a:gd name="connsiteX21" fmla="*/ 1776714 w 3437681"/>
              <a:gd name="connsiteY21" fmla="*/ 355269 h 2336623"/>
              <a:gd name="connsiteX22" fmla="*/ 1915610 w 3437681"/>
              <a:gd name="connsiteY22" fmla="*/ 245310 h 2336623"/>
              <a:gd name="connsiteX23" fmla="*/ 2054507 w 3437681"/>
              <a:gd name="connsiteY23" fmla="*/ 152712 h 2336623"/>
              <a:gd name="connsiteX24" fmla="*/ 2126305 w 3437681"/>
              <a:gd name="connsiteY24" fmla="*/ 265075 h 2336623"/>
              <a:gd name="connsiteX25" fmla="*/ 2195317 w 3437681"/>
              <a:gd name="connsiteY25" fmla="*/ 594245 h 2336623"/>
              <a:gd name="connsiteX26" fmla="*/ 2253106 w 3437681"/>
              <a:gd name="connsiteY26" fmla="*/ 417344 h 2336623"/>
              <a:gd name="connsiteX27" fmla="*/ 2292073 w 3437681"/>
              <a:gd name="connsiteY27" fmla="*/ 68481 h 2336623"/>
              <a:gd name="connsiteX28" fmla="*/ 2402859 w 3437681"/>
              <a:gd name="connsiteY28" fmla="*/ 190936 h 2336623"/>
              <a:gd name="connsiteX29" fmla="*/ 2483670 w 3437681"/>
              <a:gd name="connsiteY29" fmla="*/ 93094 h 2336623"/>
              <a:gd name="connsiteX30" fmla="*/ 2615879 w 3437681"/>
              <a:gd name="connsiteY30" fmla="*/ 199011 h 2336623"/>
              <a:gd name="connsiteX31" fmla="*/ 2685327 w 3437681"/>
              <a:gd name="connsiteY31" fmla="*/ 181649 h 2336623"/>
              <a:gd name="connsiteX32" fmla="*/ 2766350 w 3437681"/>
              <a:gd name="connsiteY32" fmla="*/ 308970 h 2336623"/>
              <a:gd name="connsiteX33" fmla="*/ 2824223 w 3437681"/>
              <a:gd name="connsiteY33" fmla="*/ 175861 h 2336623"/>
              <a:gd name="connsiteX34" fmla="*/ 2939970 w 3437681"/>
              <a:gd name="connsiteY34" fmla="*/ 280034 h 2336623"/>
              <a:gd name="connsiteX35" fmla="*/ 3003631 w 3437681"/>
              <a:gd name="connsiteY35" fmla="*/ 2241 h 2336623"/>
              <a:gd name="connsiteX36" fmla="*/ 3119377 w 3437681"/>
              <a:gd name="connsiteY36" fmla="*/ 459441 h 2336623"/>
              <a:gd name="connsiteX37" fmla="*/ 3194613 w 3437681"/>
              <a:gd name="connsiteY37" fmla="*/ 164287 h 2336623"/>
              <a:gd name="connsiteX38" fmla="*/ 3246699 w 3437681"/>
              <a:gd name="connsiteY38" fmla="*/ 297396 h 2336623"/>
              <a:gd name="connsiteX39" fmla="*/ 3287210 w 3437681"/>
              <a:gd name="connsiteY39" fmla="*/ 239522 h 2336623"/>
              <a:gd name="connsiteX40" fmla="*/ 3379808 w 3437681"/>
              <a:gd name="connsiteY40" fmla="*/ 320545 h 2336623"/>
              <a:gd name="connsiteX41" fmla="*/ 3437681 w 3437681"/>
              <a:gd name="connsiteY41" fmla="*/ 152712 h 2336623"/>
              <a:gd name="connsiteX0" fmla="*/ 0 w 3437681"/>
              <a:gd name="connsiteY0" fmla="*/ 2236155 h 2336623"/>
              <a:gd name="connsiteX1" fmla="*/ 86810 w 3437681"/>
              <a:gd name="connsiteY1" fmla="*/ 2160920 h 2336623"/>
              <a:gd name="connsiteX2" fmla="*/ 179408 w 3437681"/>
              <a:gd name="connsiteY2" fmla="*/ 2230368 h 2336623"/>
              <a:gd name="connsiteX3" fmla="*/ 219919 w 3437681"/>
              <a:gd name="connsiteY3" fmla="*/ 2317178 h 2336623"/>
              <a:gd name="connsiteX4" fmla="*/ 289367 w 3437681"/>
              <a:gd name="connsiteY4" fmla="*/ 2172494 h 2336623"/>
              <a:gd name="connsiteX5" fmla="*/ 381965 w 3437681"/>
              <a:gd name="connsiteY5" fmla="*/ 2241942 h 2336623"/>
              <a:gd name="connsiteX6" fmla="*/ 428264 w 3437681"/>
              <a:gd name="connsiteY6" fmla="*/ 2207218 h 2336623"/>
              <a:gd name="connsiteX7" fmla="*/ 497712 w 3437681"/>
              <a:gd name="connsiteY7" fmla="*/ 2270879 h 2336623"/>
              <a:gd name="connsiteX8" fmla="*/ 561372 w 3437681"/>
              <a:gd name="connsiteY8" fmla="*/ 2184069 h 2336623"/>
              <a:gd name="connsiteX9" fmla="*/ 677119 w 3437681"/>
              <a:gd name="connsiteY9" fmla="*/ 2334540 h 2336623"/>
              <a:gd name="connsiteX10" fmla="*/ 763929 w 3437681"/>
              <a:gd name="connsiteY10" fmla="*/ 2050960 h 2336623"/>
              <a:gd name="connsiteX11" fmla="*/ 810228 w 3437681"/>
              <a:gd name="connsiteY11" fmla="*/ 2224580 h 2336623"/>
              <a:gd name="connsiteX12" fmla="*/ 920188 w 3437681"/>
              <a:gd name="connsiteY12" fmla="*/ 2143558 h 2336623"/>
              <a:gd name="connsiteX13" fmla="*/ 1001210 w 3437681"/>
              <a:gd name="connsiteY13" fmla="*/ 2265092 h 2336623"/>
              <a:gd name="connsiteX14" fmla="*/ 1105383 w 3437681"/>
              <a:gd name="connsiteY14" fmla="*/ 2207218 h 2336623"/>
              <a:gd name="connsiteX15" fmla="*/ 1226917 w 3437681"/>
              <a:gd name="connsiteY15" fmla="*/ 2247730 h 2336623"/>
              <a:gd name="connsiteX16" fmla="*/ 1354238 w 3437681"/>
              <a:gd name="connsiteY16" fmla="*/ 2010449 h 2336623"/>
              <a:gd name="connsiteX17" fmla="*/ 1458410 w 3437681"/>
              <a:gd name="connsiteY17" fmla="*/ 2311391 h 2336623"/>
              <a:gd name="connsiteX18" fmla="*/ 1574157 w 3437681"/>
              <a:gd name="connsiteY18" fmla="*/ 2276666 h 2336623"/>
              <a:gd name="connsiteX19" fmla="*/ 1655180 w 3437681"/>
              <a:gd name="connsiteY19" fmla="*/ 2131983 h 2336623"/>
              <a:gd name="connsiteX20" fmla="*/ 1689904 w 3437681"/>
              <a:gd name="connsiteY20" fmla="*/ 1941001 h 2336623"/>
              <a:gd name="connsiteX21" fmla="*/ 1776714 w 3437681"/>
              <a:gd name="connsiteY21" fmla="*/ 355269 h 2336623"/>
              <a:gd name="connsiteX22" fmla="*/ 1915610 w 3437681"/>
              <a:gd name="connsiteY22" fmla="*/ 245310 h 2336623"/>
              <a:gd name="connsiteX23" fmla="*/ 2054507 w 3437681"/>
              <a:gd name="connsiteY23" fmla="*/ 152712 h 2336623"/>
              <a:gd name="connsiteX24" fmla="*/ 2126305 w 3437681"/>
              <a:gd name="connsiteY24" fmla="*/ 265075 h 2336623"/>
              <a:gd name="connsiteX25" fmla="*/ 2195317 w 3437681"/>
              <a:gd name="connsiteY25" fmla="*/ 594245 h 2336623"/>
              <a:gd name="connsiteX26" fmla="*/ 2250776 w 3437681"/>
              <a:gd name="connsiteY26" fmla="*/ 521363 h 2336623"/>
              <a:gd name="connsiteX27" fmla="*/ 2292073 w 3437681"/>
              <a:gd name="connsiteY27" fmla="*/ 68481 h 2336623"/>
              <a:gd name="connsiteX28" fmla="*/ 2402859 w 3437681"/>
              <a:gd name="connsiteY28" fmla="*/ 190936 h 2336623"/>
              <a:gd name="connsiteX29" fmla="*/ 2483670 w 3437681"/>
              <a:gd name="connsiteY29" fmla="*/ 93094 h 2336623"/>
              <a:gd name="connsiteX30" fmla="*/ 2615879 w 3437681"/>
              <a:gd name="connsiteY30" fmla="*/ 199011 h 2336623"/>
              <a:gd name="connsiteX31" fmla="*/ 2685327 w 3437681"/>
              <a:gd name="connsiteY31" fmla="*/ 181649 h 2336623"/>
              <a:gd name="connsiteX32" fmla="*/ 2766350 w 3437681"/>
              <a:gd name="connsiteY32" fmla="*/ 308970 h 2336623"/>
              <a:gd name="connsiteX33" fmla="*/ 2824223 w 3437681"/>
              <a:gd name="connsiteY33" fmla="*/ 175861 h 2336623"/>
              <a:gd name="connsiteX34" fmla="*/ 2939970 w 3437681"/>
              <a:gd name="connsiteY34" fmla="*/ 280034 h 2336623"/>
              <a:gd name="connsiteX35" fmla="*/ 3003631 w 3437681"/>
              <a:gd name="connsiteY35" fmla="*/ 2241 h 2336623"/>
              <a:gd name="connsiteX36" fmla="*/ 3119377 w 3437681"/>
              <a:gd name="connsiteY36" fmla="*/ 459441 h 2336623"/>
              <a:gd name="connsiteX37" fmla="*/ 3194613 w 3437681"/>
              <a:gd name="connsiteY37" fmla="*/ 164287 h 2336623"/>
              <a:gd name="connsiteX38" fmla="*/ 3246699 w 3437681"/>
              <a:gd name="connsiteY38" fmla="*/ 297396 h 2336623"/>
              <a:gd name="connsiteX39" fmla="*/ 3287210 w 3437681"/>
              <a:gd name="connsiteY39" fmla="*/ 239522 h 2336623"/>
              <a:gd name="connsiteX40" fmla="*/ 3379808 w 3437681"/>
              <a:gd name="connsiteY40" fmla="*/ 320545 h 2336623"/>
              <a:gd name="connsiteX41" fmla="*/ 3437681 w 3437681"/>
              <a:gd name="connsiteY41" fmla="*/ 152712 h 2336623"/>
              <a:gd name="connsiteX0" fmla="*/ 0 w 3437681"/>
              <a:gd name="connsiteY0" fmla="*/ 2236155 h 2336623"/>
              <a:gd name="connsiteX1" fmla="*/ 86810 w 3437681"/>
              <a:gd name="connsiteY1" fmla="*/ 2160920 h 2336623"/>
              <a:gd name="connsiteX2" fmla="*/ 179408 w 3437681"/>
              <a:gd name="connsiteY2" fmla="*/ 2230368 h 2336623"/>
              <a:gd name="connsiteX3" fmla="*/ 219919 w 3437681"/>
              <a:gd name="connsiteY3" fmla="*/ 2317178 h 2336623"/>
              <a:gd name="connsiteX4" fmla="*/ 289367 w 3437681"/>
              <a:gd name="connsiteY4" fmla="*/ 2172494 h 2336623"/>
              <a:gd name="connsiteX5" fmla="*/ 381965 w 3437681"/>
              <a:gd name="connsiteY5" fmla="*/ 2241942 h 2336623"/>
              <a:gd name="connsiteX6" fmla="*/ 428264 w 3437681"/>
              <a:gd name="connsiteY6" fmla="*/ 2207218 h 2336623"/>
              <a:gd name="connsiteX7" fmla="*/ 497712 w 3437681"/>
              <a:gd name="connsiteY7" fmla="*/ 2270879 h 2336623"/>
              <a:gd name="connsiteX8" fmla="*/ 561372 w 3437681"/>
              <a:gd name="connsiteY8" fmla="*/ 2184069 h 2336623"/>
              <a:gd name="connsiteX9" fmla="*/ 677119 w 3437681"/>
              <a:gd name="connsiteY9" fmla="*/ 2334540 h 2336623"/>
              <a:gd name="connsiteX10" fmla="*/ 763929 w 3437681"/>
              <a:gd name="connsiteY10" fmla="*/ 2050960 h 2336623"/>
              <a:gd name="connsiteX11" fmla="*/ 810228 w 3437681"/>
              <a:gd name="connsiteY11" fmla="*/ 2224580 h 2336623"/>
              <a:gd name="connsiteX12" fmla="*/ 920188 w 3437681"/>
              <a:gd name="connsiteY12" fmla="*/ 2143558 h 2336623"/>
              <a:gd name="connsiteX13" fmla="*/ 1001210 w 3437681"/>
              <a:gd name="connsiteY13" fmla="*/ 2265092 h 2336623"/>
              <a:gd name="connsiteX14" fmla="*/ 1105383 w 3437681"/>
              <a:gd name="connsiteY14" fmla="*/ 2207218 h 2336623"/>
              <a:gd name="connsiteX15" fmla="*/ 1226917 w 3437681"/>
              <a:gd name="connsiteY15" fmla="*/ 2247730 h 2336623"/>
              <a:gd name="connsiteX16" fmla="*/ 1354238 w 3437681"/>
              <a:gd name="connsiteY16" fmla="*/ 2010449 h 2336623"/>
              <a:gd name="connsiteX17" fmla="*/ 1458410 w 3437681"/>
              <a:gd name="connsiteY17" fmla="*/ 2311391 h 2336623"/>
              <a:gd name="connsiteX18" fmla="*/ 1574157 w 3437681"/>
              <a:gd name="connsiteY18" fmla="*/ 2276666 h 2336623"/>
              <a:gd name="connsiteX19" fmla="*/ 1655180 w 3437681"/>
              <a:gd name="connsiteY19" fmla="*/ 2131983 h 2336623"/>
              <a:gd name="connsiteX20" fmla="*/ 1689904 w 3437681"/>
              <a:gd name="connsiteY20" fmla="*/ 1941001 h 2336623"/>
              <a:gd name="connsiteX21" fmla="*/ 1776714 w 3437681"/>
              <a:gd name="connsiteY21" fmla="*/ 355269 h 2336623"/>
              <a:gd name="connsiteX22" fmla="*/ 1915610 w 3437681"/>
              <a:gd name="connsiteY22" fmla="*/ 245310 h 2336623"/>
              <a:gd name="connsiteX23" fmla="*/ 2054507 w 3437681"/>
              <a:gd name="connsiteY23" fmla="*/ 152712 h 2336623"/>
              <a:gd name="connsiteX24" fmla="*/ 2126305 w 3437681"/>
              <a:gd name="connsiteY24" fmla="*/ 265075 h 2336623"/>
              <a:gd name="connsiteX25" fmla="*/ 2195317 w 3437681"/>
              <a:gd name="connsiteY25" fmla="*/ 594245 h 2336623"/>
              <a:gd name="connsiteX26" fmla="*/ 2250776 w 3437681"/>
              <a:gd name="connsiteY26" fmla="*/ 521363 h 2336623"/>
              <a:gd name="connsiteX27" fmla="*/ 2292073 w 3437681"/>
              <a:gd name="connsiteY27" fmla="*/ 136214 h 2336623"/>
              <a:gd name="connsiteX28" fmla="*/ 2402859 w 3437681"/>
              <a:gd name="connsiteY28" fmla="*/ 190936 h 2336623"/>
              <a:gd name="connsiteX29" fmla="*/ 2483670 w 3437681"/>
              <a:gd name="connsiteY29" fmla="*/ 93094 h 2336623"/>
              <a:gd name="connsiteX30" fmla="*/ 2615879 w 3437681"/>
              <a:gd name="connsiteY30" fmla="*/ 199011 h 2336623"/>
              <a:gd name="connsiteX31" fmla="*/ 2685327 w 3437681"/>
              <a:gd name="connsiteY31" fmla="*/ 181649 h 2336623"/>
              <a:gd name="connsiteX32" fmla="*/ 2766350 w 3437681"/>
              <a:gd name="connsiteY32" fmla="*/ 308970 h 2336623"/>
              <a:gd name="connsiteX33" fmla="*/ 2824223 w 3437681"/>
              <a:gd name="connsiteY33" fmla="*/ 175861 h 2336623"/>
              <a:gd name="connsiteX34" fmla="*/ 2939970 w 3437681"/>
              <a:gd name="connsiteY34" fmla="*/ 280034 h 2336623"/>
              <a:gd name="connsiteX35" fmla="*/ 3003631 w 3437681"/>
              <a:gd name="connsiteY35" fmla="*/ 2241 h 2336623"/>
              <a:gd name="connsiteX36" fmla="*/ 3119377 w 3437681"/>
              <a:gd name="connsiteY36" fmla="*/ 459441 h 2336623"/>
              <a:gd name="connsiteX37" fmla="*/ 3194613 w 3437681"/>
              <a:gd name="connsiteY37" fmla="*/ 164287 h 2336623"/>
              <a:gd name="connsiteX38" fmla="*/ 3246699 w 3437681"/>
              <a:gd name="connsiteY38" fmla="*/ 297396 h 2336623"/>
              <a:gd name="connsiteX39" fmla="*/ 3287210 w 3437681"/>
              <a:gd name="connsiteY39" fmla="*/ 239522 h 2336623"/>
              <a:gd name="connsiteX40" fmla="*/ 3379808 w 3437681"/>
              <a:gd name="connsiteY40" fmla="*/ 320545 h 2336623"/>
              <a:gd name="connsiteX41" fmla="*/ 3437681 w 3437681"/>
              <a:gd name="connsiteY41" fmla="*/ 152712 h 2336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437681" h="2336623">
                <a:moveTo>
                  <a:pt x="0" y="2236155"/>
                </a:moveTo>
                <a:cubicBezTo>
                  <a:pt x="28454" y="2199019"/>
                  <a:pt x="56909" y="2161884"/>
                  <a:pt x="86810" y="2160920"/>
                </a:cubicBezTo>
                <a:cubicBezTo>
                  <a:pt x="116711" y="2159956"/>
                  <a:pt x="157223" y="2204325"/>
                  <a:pt x="179408" y="2230368"/>
                </a:cubicBezTo>
                <a:cubicBezTo>
                  <a:pt x="201593" y="2256411"/>
                  <a:pt x="201593" y="2326824"/>
                  <a:pt x="219919" y="2317178"/>
                </a:cubicBezTo>
                <a:cubicBezTo>
                  <a:pt x="238245" y="2307532"/>
                  <a:pt x="262359" y="2185033"/>
                  <a:pt x="289367" y="2172494"/>
                </a:cubicBezTo>
                <a:cubicBezTo>
                  <a:pt x="316375" y="2159955"/>
                  <a:pt x="358816" y="2236155"/>
                  <a:pt x="381965" y="2241942"/>
                </a:cubicBezTo>
                <a:cubicBezTo>
                  <a:pt x="405114" y="2247729"/>
                  <a:pt x="408973" y="2202395"/>
                  <a:pt x="428264" y="2207218"/>
                </a:cubicBezTo>
                <a:cubicBezTo>
                  <a:pt x="447555" y="2212041"/>
                  <a:pt x="475527" y="2274737"/>
                  <a:pt x="497712" y="2270879"/>
                </a:cubicBezTo>
                <a:cubicBezTo>
                  <a:pt x="519897" y="2267021"/>
                  <a:pt x="531471" y="2173459"/>
                  <a:pt x="561372" y="2184069"/>
                </a:cubicBezTo>
                <a:cubicBezTo>
                  <a:pt x="591273" y="2194679"/>
                  <a:pt x="643360" y="2356725"/>
                  <a:pt x="677119" y="2334540"/>
                </a:cubicBezTo>
                <a:cubicBezTo>
                  <a:pt x="710878" y="2312355"/>
                  <a:pt x="741744" y="2069287"/>
                  <a:pt x="763929" y="2050960"/>
                </a:cubicBezTo>
                <a:cubicBezTo>
                  <a:pt x="786114" y="2032633"/>
                  <a:pt x="784185" y="2209147"/>
                  <a:pt x="810228" y="2224580"/>
                </a:cubicBezTo>
                <a:cubicBezTo>
                  <a:pt x="836271" y="2240013"/>
                  <a:pt x="888358" y="2136806"/>
                  <a:pt x="920188" y="2143558"/>
                </a:cubicBezTo>
                <a:cubicBezTo>
                  <a:pt x="952018" y="2150310"/>
                  <a:pt x="970344" y="2254482"/>
                  <a:pt x="1001210" y="2265092"/>
                </a:cubicBezTo>
                <a:cubicBezTo>
                  <a:pt x="1032076" y="2275702"/>
                  <a:pt x="1067765" y="2210112"/>
                  <a:pt x="1105383" y="2207218"/>
                </a:cubicBezTo>
                <a:cubicBezTo>
                  <a:pt x="1143001" y="2204324"/>
                  <a:pt x="1185441" y="2280525"/>
                  <a:pt x="1226917" y="2247730"/>
                </a:cubicBezTo>
                <a:cubicBezTo>
                  <a:pt x="1268393" y="2214935"/>
                  <a:pt x="1315656" y="1999839"/>
                  <a:pt x="1354238" y="2010449"/>
                </a:cubicBezTo>
                <a:cubicBezTo>
                  <a:pt x="1392820" y="2021059"/>
                  <a:pt x="1421757" y="2267022"/>
                  <a:pt x="1458410" y="2311391"/>
                </a:cubicBezTo>
                <a:cubicBezTo>
                  <a:pt x="1495063" y="2355760"/>
                  <a:pt x="1541362" y="2306567"/>
                  <a:pt x="1574157" y="2276666"/>
                </a:cubicBezTo>
                <a:cubicBezTo>
                  <a:pt x="1606952" y="2246765"/>
                  <a:pt x="1635889" y="2187927"/>
                  <a:pt x="1655180" y="2131983"/>
                </a:cubicBezTo>
                <a:cubicBezTo>
                  <a:pt x="1674471" y="2076039"/>
                  <a:pt x="1669648" y="2237120"/>
                  <a:pt x="1689904" y="1941001"/>
                </a:cubicBezTo>
                <a:cubicBezTo>
                  <a:pt x="1710160" y="1644882"/>
                  <a:pt x="1739096" y="637884"/>
                  <a:pt x="1776714" y="355269"/>
                </a:cubicBezTo>
                <a:cubicBezTo>
                  <a:pt x="1814332" y="72654"/>
                  <a:pt x="1869311" y="279070"/>
                  <a:pt x="1915610" y="245310"/>
                </a:cubicBezTo>
                <a:cubicBezTo>
                  <a:pt x="1961909" y="211550"/>
                  <a:pt x="2019391" y="149418"/>
                  <a:pt x="2054507" y="152712"/>
                </a:cubicBezTo>
                <a:cubicBezTo>
                  <a:pt x="2089623" y="156006"/>
                  <a:pt x="2102837" y="191486"/>
                  <a:pt x="2126305" y="265075"/>
                </a:cubicBezTo>
                <a:cubicBezTo>
                  <a:pt x="2149773" y="338664"/>
                  <a:pt x="2174572" y="551530"/>
                  <a:pt x="2195317" y="594245"/>
                </a:cubicBezTo>
                <a:cubicBezTo>
                  <a:pt x="2216062" y="636960"/>
                  <a:pt x="2234650" y="597701"/>
                  <a:pt x="2250776" y="521363"/>
                </a:cubicBezTo>
                <a:cubicBezTo>
                  <a:pt x="2266902" y="445025"/>
                  <a:pt x="2266726" y="191285"/>
                  <a:pt x="2292073" y="136214"/>
                </a:cubicBezTo>
                <a:cubicBezTo>
                  <a:pt x="2317420" y="81143"/>
                  <a:pt x="2363444" y="168974"/>
                  <a:pt x="2402859" y="190936"/>
                </a:cubicBezTo>
                <a:cubicBezTo>
                  <a:pt x="2442274" y="212898"/>
                  <a:pt x="2448167" y="91748"/>
                  <a:pt x="2483670" y="93094"/>
                </a:cubicBezTo>
                <a:cubicBezTo>
                  <a:pt x="2519173" y="94440"/>
                  <a:pt x="2582270" y="184252"/>
                  <a:pt x="2615879" y="199011"/>
                </a:cubicBezTo>
                <a:cubicBezTo>
                  <a:pt x="2649489" y="213770"/>
                  <a:pt x="2660249" y="163323"/>
                  <a:pt x="2685327" y="181649"/>
                </a:cubicBezTo>
                <a:cubicBezTo>
                  <a:pt x="2710405" y="199975"/>
                  <a:pt x="2743201" y="309935"/>
                  <a:pt x="2766350" y="308970"/>
                </a:cubicBezTo>
                <a:cubicBezTo>
                  <a:pt x="2789499" y="308005"/>
                  <a:pt x="2795286" y="180684"/>
                  <a:pt x="2824223" y="175861"/>
                </a:cubicBezTo>
                <a:cubicBezTo>
                  <a:pt x="2853160" y="171038"/>
                  <a:pt x="2910069" y="308971"/>
                  <a:pt x="2939970" y="280034"/>
                </a:cubicBezTo>
                <a:cubicBezTo>
                  <a:pt x="2969871" y="251097"/>
                  <a:pt x="2973730" y="-27660"/>
                  <a:pt x="3003631" y="2241"/>
                </a:cubicBezTo>
                <a:cubicBezTo>
                  <a:pt x="3033532" y="32142"/>
                  <a:pt x="3087547" y="432433"/>
                  <a:pt x="3119377" y="459441"/>
                </a:cubicBezTo>
                <a:cubicBezTo>
                  <a:pt x="3151207" y="486449"/>
                  <a:pt x="3173393" y="191294"/>
                  <a:pt x="3194613" y="164287"/>
                </a:cubicBezTo>
                <a:cubicBezTo>
                  <a:pt x="3215833" y="137279"/>
                  <a:pt x="3231266" y="284857"/>
                  <a:pt x="3246699" y="297396"/>
                </a:cubicBezTo>
                <a:cubicBezTo>
                  <a:pt x="3262132" y="309935"/>
                  <a:pt x="3265025" y="235664"/>
                  <a:pt x="3287210" y="239522"/>
                </a:cubicBezTo>
                <a:cubicBezTo>
                  <a:pt x="3309395" y="243380"/>
                  <a:pt x="3354730" y="335013"/>
                  <a:pt x="3379808" y="320545"/>
                </a:cubicBezTo>
                <a:cubicBezTo>
                  <a:pt x="3404886" y="306077"/>
                  <a:pt x="3421283" y="229394"/>
                  <a:pt x="3437681" y="152712"/>
                </a:cubicBezTo>
              </a:path>
            </a:pathLst>
          </a:cu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60" name="右矢印 59"/>
          <p:cNvSpPr/>
          <p:nvPr/>
        </p:nvSpPr>
        <p:spPr>
          <a:xfrm>
            <a:off x="5701759" y="3247261"/>
            <a:ext cx="1171775" cy="7407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75" name="フリーフォーム 74"/>
          <p:cNvSpPr/>
          <p:nvPr/>
        </p:nvSpPr>
        <p:spPr>
          <a:xfrm>
            <a:off x="7970839" y="5359400"/>
            <a:ext cx="3114675" cy="749300"/>
          </a:xfrm>
          <a:custGeom>
            <a:avLst/>
            <a:gdLst>
              <a:gd name="connsiteX0" fmla="*/ 0 w 3114675"/>
              <a:gd name="connsiteY0" fmla="*/ 1021556 h 1097756"/>
              <a:gd name="connsiteX1" fmla="*/ 511968 w 3114675"/>
              <a:gd name="connsiteY1" fmla="*/ 1021556 h 1097756"/>
              <a:gd name="connsiteX2" fmla="*/ 511968 w 3114675"/>
              <a:gd name="connsiteY2" fmla="*/ 1097756 h 1097756"/>
              <a:gd name="connsiteX3" fmla="*/ 538162 w 3114675"/>
              <a:gd name="connsiteY3" fmla="*/ 1097756 h 1097756"/>
              <a:gd name="connsiteX4" fmla="*/ 678656 w 3114675"/>
              <a:gd name="connsiteY4" fmla="*/ 1097756 h 1097756"/>
              <a:gd name="connsiteX5" fmla="*/ 678656 w 3114675"/>
              <a:gd name="connsiteY5" fmla="*/ 940594 h 1097756"/>
              <a:gd name="connsiteX6" fmla="*/ 745331 w 3114675"/>
              <a:gd name="connsiteY6" fmla="*/ 940594 h 1097756"/>
              <a:gd name="connsiteX7" fmla="*/ 745331 w 3114675"/>
              <a:gd name="connsiteY7" fmla="*/ 962025 h 1097756"/>
              <a:gd name="connsiteX8" fmla="*/ 745331 w 3114675"/>
              <a:gd name="connsiteY8" fmla="*/ 1028700 h 1097756"/>
              <a:gd name="connsiteX9" fmla="*/ 1147762 w 3114675"/>
              <a:gd name="connsiteY9" fmla="*/ 1028700 h 1097756"/>
              <a:gd name="connsiteX10" fmla="*/ 1147762 w 3114675"/>
              <a:gd name="connsiteY10" fmla="*/ 952500 h 1097756"/>
              <a:gd name="connsiteX11" fmla="*/ 1202531 w 3114675"/>
              <a:gd name="connsiteY11" fmla="*/ 952500 h 1097756"/>
              <a:gd name="connsiteX12" fmla="*/ 1202531 w 3114675"/>
              <a:gd name="connsiteY12" fmla="*/ 914400 h 1097756"/>
              <a:gd name="connsiteX13" fmla="*/ 1254918 w 3114675"/>
              <a:gd name="connsiteY13" fmla="*/ 914400 h 1097756"/>
              <a:gd name="connsiteX14" fmla="*/ 1254918 w 3114675"/>
              <a:gd name="connsiteY14" fmla="*/ 1026319 h 1097756"/>
              <a:gd name="connsiteX15" fmla="*/ 1319212 w 3114675"/>
              <a:gd name="connsiteY15" fmla="*/ 1026319 h 1097756"/>
              <a:gd name="connsiteX16" fmla="*/ 1319212 w 3114675"/>
              <a:gd name="connsiteY16" fmla="*/ 1073944 h 1097756"/>
              <a:gd name="connsiteX17" fmla="*/ 1531143 w 3114675"/>
              <a:gd name="connsiteY17" fmla="*/ 1073944 h 1097756"/>
              <a:gd name="connsiteX18" fmla="*/ 1531143 w 3114675"/>
              <a:gd name="connsiteY18" fmla="*/ 516731 h 1097756"/>
              <a:gd name="connsiteX19" fmla="*/ 1564481 w 3114675"/>
              <a:gd name="connsiteY19" fmla="*/ 516731 h 1097756"/>
              <a:gd name="connsiteX20" fmla="*/ 1564481 w 3114675"/>
              <a:gd name="connsiteY20" fmla="*/ 178594 h 1097756"/>
              <a:gd name="connsiteX21" fmla="*/ 1614487 w 3114675"/>
              <a:gd name="connsiteY21" fmla="*/ 178594 h 1097756"/>
              <a:gd name="connsiteX22" fmla="*/ 1645443 w 3114675"/>
              <a:gd name="connsiteY22" fmla="*/ 178594 h 1097756"/>
              <a:gd name="connsiteX23" fmla="*/ 1645443 w 3114675"/>
              <a:gd name="connsiteY23" fmla="*/ 78581 h 1097756"/>
              <a:gd name="connsiteX24" fmla="*/ 1900237 w 3114675"/>
              <a:gd name="connsiteY24" fmla="*/ 78581 h 1097756"/>
              <a:gd name="connsiteX25" fmla="*/ 1900237 w 3114675"/>
              <a:gd name="connsiteY25" fmla="*/ 190500 h 1097756"/>
              <a:gd name="connsiteX26" fmla="*/ 1955006 w 3114675"/>
              <a:gd name="connsiteY26" fmla="*/ 190500 h 1097756"/>
              <a:gd name="connsiteX27" fmla="*/ 1955006 w 3114675"/>
              <a:gd name="connsiteY27" fmla="*/ 269081 h 1097756"/>
              <a:gd name="connsiteX28" fmla="*/ 2050256 w 3114675"/>
              <a:gd name="connsiteY28" fmla="*/ 269081 h 1097756"/>
              <a:gd name="connsiteX29" fmla="*/ 2050256 w 3114675"/>
              <a:gd name="connsiteY29" fmla="*/ 50006 h 1097756"/>
              <a:gd name="connsiteX30" fmla="*/ 2095500 w 3114675"/>
              <a:gd name="connsiteY30" fmla="*/ 50006 h 1097756"/>
              <a:gd name="connsiteX31" fmla="*/ 2452687 w 3114675"/>
              <a:gd name="connsiteY31" fmla="*/ 50006 h 1097756"/>
              <a:gd name="connsiteX32" fmla="*/ 2452687 w 3114675"/>
              <a:gd name="connsiteY32" fmla="*/ 128587 h 1097756"/>
              <a:gd name="connsiteX33" fmla="*/ 2524125 w 3114675"/>
              <a:gd name="connsiteY33" fmla="*/ 128587 h 1097756"/>
              <a:gd name="connsiteX34" fmla="*/ 2524125 w 3114675"/>
              <a:gd name="connsiteY34" fmla="*/ 73819 h 1097756"/>
              <a:gd name="connsiteX35" fmla="*/ 2550318 w 3114675"/>
              <a:gd name="connsiteY35" fmla="*/ 76200 h 1097756"/>
              <a:gd name="connsiteX36" fmla="*/ 2621756 w 3114675"/>
              <a:gd name="connsiteY36" fmla="*/ 76200 h 1097756"/>
              <a:gd name="connsiteX37" fmla="*/ 2621756 w 3114675"/>
              <a:gd name="connsiteY37" fmla="*/ 128587 h 1097756"/>
              <a:gd name="connsiteX38" fmla="*/ 2671762 w 3114675"/>
              <a:gd name="connsiteY38" fmla="*/ 128587 h 1097756"/>
              <a:gd name="connsiteX39" fmla="*/ 2671762 w 3114675"/>
              <a:gd name="connsiteY39" fmla="*/ 0 h 1097756"/>
              <a:gd name="connsiteX40" fmla="*/ 2705100 w 3114675"/>
              <a:gd name="connsiteY40" fmla="*/ 0 h 1097756"/>
              <a:gd name="connsiteX41" fmla="*/ 2752725 w 3114675"/>
              <a:gd name="connsiteY41" fmla="*/ 0 h 1097756"/>
              <a:gd name="connsiteX42" fmla="*/ 2752725 w 3114675"/>
              <a:gd name="connsiteY42" fmla="*/ 197644 h 1097756"/>
              <a:gd name="connsiteX43" fmla="*/ 2845593 w 3114675"/>
              <a:gd name="connsiteY43" fmla="*/ 197644 h 1097756"/>
              <a:gd name="connsiteX44" fmla="*/ 2845593 w 3114675"/>
              <a:gd name="connsiteY44" fmla="*/ 88106 h 1097756"/>
              <a:gd name="connsiteX45" fmla="*/ 3114675 w 3114675"/>
              <a:gd name="connsiteY45" fmla="*/ 88106 h 1097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3114675" h="1097756">
                <a:moveTo>
                  <a:pt x="0" y="1021556"/>
                </a:moveTo>
                <a:lnTo>
                  <a:pt x="511968" y="1021556"/>
                </a:lnTo>
                <a:lnTo>
                  <a:pt x="511968" y="1097756"/>
                </a:lnTo>
                <a:lnTo>
                  <a:pt x="538162" y="1097756"/>
                </a:lnTo>
                <a:lnTo>
                  <a:pt x="678656" y="1097756"/>
                </a:lnTo>
                <a:lnTo>
                  <a:pt x="678656" y="940594"/>
                </a:lnTo>
                <a:lnTo>
                  <a:pt x="745331" y="940594"/>
                </a:lnTo>
                <a:lnTo>
                  <a:pt x="745331" y="962025"/>
                </a:lnTo>
                <a:lnTo>
                  <a:pt x="745331" y="1028700"/>
                </a:lnTo>
                <a:lnTo>
                  <a:pt x="1147762" y="1028700"/>
                </a:lnTo>
                <a:lnTo>
                  <a:pt x="1147762" y="952500"/>
                </a:lnTo>
                <a:lnTo>
                  <a:pt x="1202531" y="952500"/>
                </a:lnTo>
                <a:lnTo>
                  <a:pt x="1202531" y="914400"/>
                </a:lnTo>
                <a:lnTo>
                  <a:pt x="1254918" y="914400"/>
                </a:lnTo>
                <a:lnTo>
                  <a:pt x="1254918" y="1026319"/>
                </a:lnTo>
                <a:lnTo>
                  <a:pt x="1319212" y="1026319"/>
                </a:lnTo>
                <a:lnTo>
                  <a:pt x="1319212" y="1073944"/>
                </a:lnTo>
                <a:lnTo>
                  <a:pt x="1531143" y="1073944"/>
                </a:lnTo>
                <a:lnTo>
                  <a:pt x="1531143" y="516731"/>
                </a:lnTo>
                <a:lnTo>
                  <a:pt x="1564481" y="516731"/>
                </a:lnTo>
                <a:lnTo>
                  <a:pt x="1564481" y="178594"/>
                </a:lnTo>
                <a:lnTo>
                  <a:pt x="1614487" y="178594"/>
                </a:lnTo>
                <a:lnTo>
                  <a:pt x="1645443" y="178594"/>
                </a:lnTo>
                <a:lnTo>
                  <a:pt x="1645443" y="78581"/>
                </a:lnTo>
                <a:lnTo>
                  <a:pt x="1900237" y="78581"/>
                </a:lnTo>
                <a:lnTo>
                  <a:pt x="1900237" y="190500"/>
                </a:lnTo>
                <a:lnTo>
                  <a:pt x="1955006" y="190500"/>
                </a:lnTo>
                <a:lnTo>
                  <a:pt x="1955006" y="269081"/>
                </a:lnTo>
                <a:lnTo>
                  <a:pt x="2050256" y="269081"/>
                </a:lnTo>
                <a:lnTo>
                  <a:pt x="2050256" y="50006"/>
                </a:lnTo>
                <a:lnTo>
                  <a:pt x="2095500" y="50006"/>
                </a:lnTo>
                <a:lnTo>
                  <a:pt x="2452687" y="50006"/>
                </a:lnTo>
                <a:lnTo>
                  <a:pt x="2452687" y="128587"/>
                </a:lnTo>
                <a:lnTo>
                  <a:pt x="2524125" y="128587"/>
                </a:lnTo>
                <a:lnTo>
                  <a:pt x="2524125" y="73819"/>
                </a:lnTo>
                <a:lnTo>
                  <a:pt x="2550318" y="76200"/>
                </a:lnTo>
                <a:lnTo>
                  <a:pt x="2621756" y="76200"/>
                </a:lnTo>
                <a:lnTo>
                  <a:pt x="2621756" y="128587"/>
                </a:lnTo>
                <a:lnTo>
                  <a:pt x="2671762" y="128587"/>
                </a:lnTo>
                <a:lnTo>
                  <a:pt x="2671762" y="0"/>
                </a:lnTo>
                <a:lnTo>
                  <a:pt x="2705100" y="0"/>
                </a:lnTo>
                <a:lnTo>
                  <a:pt x="2752725" y="0"/>
                </a:lnTo>
                <a:lnTo>
                  <a:pt x="2752725" y="197644"/>
                </a:lnTo>
                <a:lnTo>
                  <a:pt x="2845593" y="197644"/>
                </a:lnTo>
                <a:lnTo>
                  <a:pt x="2845593" y="88106"/>
                </a:lnTo>
                <a:lnTo>
                  <a:pt x="3114675" y="88106"/>
                </a:lnTo>
              </a:path>
            </a:pathLst>
          </a:cu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cs typeface="メイリオ" panose="020B0604030504040204" pitchFamily="50" charset="-128"/>
            </a:endParaRPr>
          </a:p>
        </p:txBody>
      </p:sp>
      <p:grpSp>
        <p:nvGrpSpPr>
          <p:cNvPr id="2" name="グループ化 1"/>
          <p:cNvGrpSpPr/>
          <p:nvPr/>
        </p:nvGrpSpPr>
        <p:grpSpPr>
          <a:xfrm>
            <a:off x="8387203" y="1038345"/>
            <a:ext cx="2262158" cy="3432493"/>
            <a:chOff x="6016513" y="657344"/>
            <a:chExt cx="2262158" cy="3432493"/>
          </a:xfrm>
        </p:grpSpPr>
        <p:sp>
          <p:nvSpPr>
            <p:cNvPr id="65" name="テキスト ボックス 64"/>
            <p:cNvSpPr txBox="1"/>
            <p:nvPr/>
          </p:nvSpPr>
          <p:spPr>
            <a:xfrm>
              <a:off x="6016513" y="657344"/>
              <a:ext cx="1944763" cy="461665"/>
            </a:xfrm>
            <a:prstGeom prst="rect">
              <a:avLst/>
            </a:prstGeom>
            <a:noFill/>
          </p:spPr>
          <p:txBody>
            <a:bodyPr wrap="none" rtlCol="0">
              <a:spAutoFit/>
            </a:bodyPr>
            <a:lstStyle/>
            <a:p>
              <a:r>
                <a:rPr lang="en-US" altLang="ja-JP" sz="2400" b="1" dirty="0">
                  <a:latin typeface="游ゴシック" panose="020B0400000000000000" pitchFamily="50" charset="-128"/>
                  <a:ea typeface="游ゴシック" panose="020B0400000000000000" pitchFamily="50" charset="-128"/>
                  <a:cs typeface="メイリオ" panose="020B0604030504040204" pitchFamily="50" charset="-128"/>
                </a:rPr>
                <a:t>256</a:t>
              </a:r>
              <a:r>
                <a:rPr lang="ja-JP" altLang="en-US" sz="2400" b="1" dirty="0">
                  <a:latin typeface="游ゴシック" panose="020B0400000000000000" pitchFamily="50" charset="-128"/>
                  <a:ea typeface="游ゴシック" panose="020B0400000000000000" pitchFamily="50" charset="-128"/>
                  <a:cs typeface="メイリオ" panose="020B0604030504040204" pitchFamily="50" charset="-128"/>
                </a:rPr>
                <a:t>諧調画像</a:t>
              </a:r>
            </a:p>
          </p:txBody>
        </p:sp>
        <p:sp>
          <p:nvSpPr>
            <p:cNvPr id="85" name="正方形/長方形 84"/>
            <p:cNvSpPr/>
            <p:nvPr/>
          </p:nvSpPr>
          <p:spPr>
            <a:xfrm>
              <a:off x="6016513" y="3720505"/>
              <a:ext cx="2262158" cy="369332"/>
            </a:xfrm>
            <a:prstGeom prst="rect">
              <a:avLst/>
            </a:prstGeom>
          </p:spPr>
          <p:txBody>
            <a:bodyPr wrap="none">
              <a:spAutoFit/>
            </a:bodyPr>
            <a:lstStyle/>
            <a:p>
              <a:pPr algn="ctr"/>
              <a:r>
                <a:rPr lang="ja-JP" altLang="en-US" dirty="0">
                  <a:latin typeface="游ゴシック" panose="020B0400000000000000" pitchFamily="50" charset="-128"/>
                  <a:ea typeface="游ゴシック" panose="020B0400000000000000" pitchFamily="50" charset="-128"/>
                  <a:cs typeface="メイリオ" panose="020B0604030504040204" pitchFamily="50" charset="-128"/>
                </a:rPr>
                <a:t>細かな情報が潰れる</a:t>
              </a:r>
              <a:endParaRPr lang="en-US" altLang="ja-JP" dirty="0">
                <a:latin typeface="游ゴシック" panose="020B0400000000000000" pitchFamily="50" charset="-128"/>
                <a:ea typeface="游ゴシック" panose="020B0400000000000000" pitchFamily="50" charset="-128"/>
                <a:cs typeface="メイリオ" panose="020B0604030504040204" pitchFamily="50" charset="-128"/>
              </a:endParaRPr>
            </a:p>
          </p:txBody>
        </p:sp>
      </p:grpSp>
      <p:sp>
        <p:nvSpPr>
          <p:cNvPr id="38" name="タイトル 1"/>
          <p:cNvSpPr>
            <a:spLocks noGrp="1"/>
          </p:cNvSpPr>
          <p:nvPr>
            <p:ph type="title"/>
          </p:nvPr>
        </p:nvSpPr>
        <p:spPr>
          <a:xfrm>
            <a:off x="2118544" y="175790"/>
            <a:ext cx="8229600" cy="596877"/>
          </a:xfrm>
        </p:spPr>
        <p:txBody>
          <a:bodyPr>
            <a:noAutofit/>
          </a:bodyPr>
          <a:lstStyle/>
          <a:p>
            <a:pPr algn="ctr"/>
            <a:r>
              <a:rPr lang="ja-JP" altLang="en-US" sz="3600" dirty="0">
                <a:latin typeface="游ゴシック" panose="020B0400000000000000" pitchFamily="50" charset="-128"/>
                <a:ea typeface="游ゴシック" panose="020B0400000000000000" pitchFamily="50" charset="-128"/>
              </a:rPr>
              <a:t>トーンマッピング（線形）</a:t>
            </a:r>
          </a:p>
        </p:txBody>
      </p:sp>
      <p:pic>
        <p:nvPicPr>
          <p:cNvPr id="15" name="図 14"/>
          <p:cNvPicPr>
            <a:picLocks noChangeAspect="1"/>
          </p:cNvPicPr>
          <p:nvPr/>
        </p:nvPicPr>
        <p:blipFill>
          <a:blip r:embed="rId4"/>
          <a:stretch>
            <a:fillRect/>
          </a:stretch>
        </p:blipFill>
        <p:spPr>
          <a:xfrm>
            <a:off x="7560714" y="1444256"/>
            <a:ext cx="3903663" cy="2587972"/>
          </a:xfrm>
          <a:prstGeom prst="rect">
            <a:avLst/>
          </a:prstGeom>
        </p:spPr>
      </p:pic>
    </p:spTree>
    <p:extLst>
      <p:ext uri="{BB962C8B-B14F-4D97-AF65-F5344CB8AC3E}">
        <p14:creationId xmlns:p14="http://schemas.microsoft.com/office/powerpoint/2010/main" val="529697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250"/>
                                        <p:tgtEl>
                                          <p:spTgt spid="5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7"/>
                                        </p:tgtEl>
                                        <p:attrNameLst>
                                          <p:attrName>style.visibility</p:attrName>
                                        </p:attrNameLst>
                                      </p:cBhvr>
                                      <p:to>
                                        <p:strVal val="visible"/>
                                      </p:to>
                                    </p:set>
                                    <p:animEffect transition="in" filter="fade">
                                      <p:cBhvr>
                                        <p:cTn id="12" dur="250"/>
                                        <p:tgtEl>
                                          <p:spTgt spid="5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fade">
                                      <p:cBhvr>
                                        <p:cTn id="17" dur="250"/>
                                        <p:tgtEl>
                                          <p:spTgt spid="4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1" nodeType="clickEffect">
                                  <p:stCondLst>
                                    <p:cond delay="0"/>
                                  </p:stCondLst>
                                  <p:childTnLst>
                                    <p:set>
                                      <p:cBhvr>
                                        <p:cTn id="21" dur="1" fill="hold">
                                          <p:stCondLst>
                                            <p:cond delay="0"/>
                                          </p:stCondLst>
                                        </p:cTn>
                                        <p:tgtEl>
                                          <p:spTgt spid="71"/>
                                        </p:tgtEl>
                                        <p:attrNameLst>
                                          <p:attrName>style.visibility</p:attrName>
                                        </p:attrNameLst>
                                      </p:cBhvr>
                                      <p:to>
                                        <p:strVal val="visible"/>
                                      </p:to>
                                    </p:set>
                                    <p:animEffect transition="in" filter="fade">
                                      <p:cBhvr>
                                        <p:cTn id="22" dur="250"/>
                                        <p:tgtEl>
                                          <p:spTgt spid="7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250"/>
                                        <p:tgtEl>
                                          <p:spTgt spid="71"/>
                                        </p:tgtEl>
                                      </p:cBhvr>
                                    </p:animEffect>
                                    <p:set>
                                      <p:cBhvr>
                                        <p:cTn id="27" dur="1" fill="hold">
                                          <p:stCondLst>
                                            <p:cond delay="249"/>
                                          </p:stCondLst>
                                        </p:cTn>
                                        <p:tgtEl>
                                          <p:spTgt spid="71"/>
                                        </p:tgtEl>
                                        <p:attrNameLst>
                                          <p:attrName>style.visibility</p:attrName>
                                        </p:attrNameLst>
                                      </p:cBhvr>
                                      <p:to>
                                        <p:strVal val="hidden"/>
                                      </p:to>
                                    </p:set>
                                  </p:childTnLst>
                                </p:cTn>
                              </p:par>
                              <p:par>
                                <p:cTn id="28" presetID="10" presetClass="entr" presetSubtype="0" fill="hold" grpId="0" nodeType="withEffect">
                                  <p:stCondLst>
                                    <p:cond delay="0"/>
                                  </p:stCondLst>
                                  <p:childTnLst>
                                    <p:set>
                                      <p:cBhvr>
                                        <p:cTn id="29" dur="1" fill="hold">
                                          <p:stCondLst>
                                            <p:cond delay="0"/>
                                          </p:stCondLst>
                                        </p:cTn>
                                        <p:tgtEl>
                                          <p:spTgt spid="75"/>
                                        </p:tgtEl>
                                        <p:attrNameLst>
                                          <p:attrName>style.visibility</p:attrName>
                                        </p:attrNameLst>
                                      </p:cBhvr>
                                      <p:to>
                                        <p:strVal val="visible"/>
                                      </p:to>
                                    </p:set>
                                    <p:animEffect transition="in" filter="fade">
                                      <p:cBhvr>
                                        <p:cTn id="30" dur="250"/>
                                        <p:tgtEl>
                                          <p:spTgt spid="75"/>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fade">
                                      <p:cBhvr>
                                        <p:cTn id="35" dur="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71" grpId="0" animBg="1"/>
      <p:bldP spid="71" grpId="1" animBg="1"/>
      <p:bldP spid="7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5586343" y="3980856"/>
            <a:ext cx="1338829" cy="646331"/>
          </a:xfrm>
          <a:prstGeom prst="rect">
            <a:avLst/>
          </a:prstGeom>
        </p:spPr>
        <p:txBody>
          <a:bodyPr wrap="none">
            <a:spAutoFit/>
          </a:bodyPr>
          <a:lstStyle/>
          <a:p>
            <a:pPr algn="ctr"/>
            <a:r>
              <a:rPr lang="ja-JP" altLang="en-US" dirty="0">
                <a:latin typeface="游ゴシック" panose="020B0400000000000000" pitchFamily="50" charset="-128"/>
                <a:ea typeface="游ゴシック" panose="020B0400000000000000" pitchFamily="50" charset="-128"/>
                <a:cs typeface="メイリオ" panose="020B0604030504040204" pitchFamily="50" charset="-128"/>
              </a:rPr>
              <a:t>低い部分を</a:t>
            </a:r>
            <a:endParaRPr lang="en-US" altLang="ja-JP" dirty="0">
              <a:latin typeface="游ゴシック" panose="020B0400000000000000" pitchFamily="50" charset="-128"/>
              <a:ea typeface="游ゴシック" panose="020B0400000000000000" pitchFamily="50" charset="-128"/>
              <a:cs typeface="メイリオ" panose="020B0604030504040204" pitchFamily="50" charset="-128"/>
            </a:endParaRPr>
          </a:p>
          <a:p>
            <a:pPr algn="ctr"/>
            <a:r>
              <a:rPr lang="ja-JP" altLang="en-US" dirty="0">
                <a:latin typeface="游ゴシック" panose="020B0400000000000000" pitchFamily="50" charset="-128"/>
                <a:ea typeface="游ゴシック" panose="020B0400000000000000" pitchFamily="50" charset="-128"/>
                <a:cs typeface="メイリオ" panose="020B0604030504040204" pitchFamily="50" charset="-128"/>
              </a:rPr>
              <a:t>量子化</a:t>
            </a:r>
            <a:endParaRPr lang="en-US" altLang="ja-JP" dirty="0">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7" name="テキスト ボックス 6"/>
          <p:cNvSpPr txBox="1"/>
          <p:nvPr/>
        </p:nvSpPr>
        <p:spPr>
          <a:xfrm>
            <a:off x="1299754" y="1129653"/>
            <a:ext cx="3877985" cy="461665"/>
          </a:xfrm>
          <a:prstGeom prst="rect">
            <a:avLst/>
          </a:prstGeom>
          <a:noFill/>
        </p:spPr>
        <p:txBody>
          <a:bodyPr wrap="none" rtlCol="0">
            <a:spAutoFit/>
          </a:bodyPr>
          <a:lstStyle/>
          <a:p>
            <a:r>
              <a:rPr lang="ja-JP" altLang="en-US" sz="2400" b="1" dirty="0">
                <a:latin typeface="游ゴシック" panose="020B0400000000000000" pitchFamily="50" charset="-128"/>
                <a:ea typeface="游ゴシック" panose="020B0400000000000000" pitchFamily="50" charset="-128"/>
                <a:cs typeface="メイリオ" panose="020B0604030504040204" pitchFamily="50" charset="-128"/>
              </a:rPr>
              <a:t>高ダイナミックレンジ画像</a:t>
            </a:r>
          </a:p>
        </p:txBody>
      </p:sp>
      <p:grpSp>
        <p:nvGrpSpPr>
          <p:cNvPr id="37" name="グループ化 36"/>
          <p:cNvGrpSpPr/>
          <p:nvPr/>
        </p:nvGrpSpPr>
        <p:grpSpPr>
          <a:xfrm>
            <a:off x="850908" y="3793522"/>
            <a:ext cx="4080370" cy="3064477"/>
            <a:chOff x="4038939" y="144684"/>
            <a:chExt cx="4780970" cy="3181243"/>
          </a:xfrm>
        </p:grpSpPr>
        <p:grpSp>
          <p:nvGrpSpPr>
            <p:cNvPr id="20" name="グループ化 19"/>
            <p:cNvGrpSpPr/>
            <p:nvPr/>
          </p:nvGrpSpPr>
          <p:grpSpPr>
            <a:xfrm>
              <a:off x="4815069" y="144684"/>
              <a:ext cx="4004840" cy="2720050"/>
              <a:chOff x="4722471" y="-17362"/>
              <a:chExt cx="4004840" cy="2720050"/>
            </a:xfrm>
          </p:grpSpPr>
          <p:cxnSp>
            <p:nvCxnSpPr>
              <p:cNvPr id="13" name="直線矢印コネクタ 12"/>
              <p:cNvCxnSpPr/>
              <p:nvPr/>
            </p:nvCxnSpPr>
            <p:spPr>
              <a:xfrm flipV="1">
                <a:off x="4728258" y="-17362"/>
                <a:ext cx="0" cy="2714264"/>
              </a:xfrm>
              <a:prstGeom prst="straightConnector1">
                <a:avLst/>
              </a:prstGeom>
              <a:ln w="44450" cap="rnd">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9" name="直線矢印コネクタ 18"/>
              <p:cNvCxnSpPr/>
              <p:nvPr/>
            </p:nvCxnSpPr>
            <p:spPr>
              <a:xfrm>
                <a:off x="4722471" y="2702688"/>
                <a:ext cx="4004840" cy="0"/>
              </a:xfrm>
              <a:prstGeom prst="straightConnector1">
                <a:avLst/>
              </a:prstGeom>
              <a:ln w="44450" cap="rnd">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grpSp>
        <p:sp>
          <p:nvSpPr>
            <p:cNvPr id="43" name="テキスト ボックス 42"/>
            <p:cNvSpPr txBox="1"/>
            <p:nvPr/>
          </p:nvSpPr>
          <p:spPr>
            <a:xfrm>
              <a:off x="5984389" y="2910572"/>
              <a:ext cx="1519871" cy="415355"/>
            </a:xfrm>
            <a:prstGeom prst="rect">
              <a:avLst/>
            </a:prstGeom>
            <a:noFill/>
          </p:spPr>
          <p:txBody>
            <a:bodyPr wrap="none" rtlCol="0">
              <a:spAutoFit/>
            </a:bodyPr>
            <a:lstStyle/>
            <a:p>
              <a:r>
                <a:rPr lang="ja-JP" altLang="en-US" sz="2000" dirty="0">
                  <a:latin typeface="游ゴシック" panose="020B0400000000000000" pitchFamily="50" charset="-128"/>
                  <a:ea typeface="游ゴシック" panose="020B0400000000000000" pitchFamily="50" charset="-128"/>
                  <a:cs typeface="メイリオ" panose="020B0604030504040204" pitchFamily="50" charset="-128"/>
                </a:rPr>
                <a:t>画素位置 </a:t>
              </a:r>
            </a:p>
          </p:txBody>
        </p:sp>
        <p:sp>
          <p:nvSpPr>
            <p:cNvPr id="44" name="テキスト ボックス 43"/>
            <p:cNvSpPr txBox="1"/>
            <p:nvPr/>
          </p:nvSpPr>
          <p:spPr>
            <a:xfrm rot="16200000">
              <a:off x="4041345" y="1351060"/>
              <a:ext cx="910585" cy="432747"/>
            </a:xfrm>
            <a:prstGeom prst="rect">
              <a:avLst/>
            </a:prstGeom>
            <a:noFill/>
          </p:spPr>
          <p:txBody>
            <a:bodyPr wrap="none" rtlCol="0">
              <a:spAutoFit/>
            </a:bodyPr>
            <a:lstStyle/>
            <a:p>
              <a:r>
                <a:rPr lang="ja-JP" altLang="en-US" dirty="0">
                  <a:latin typeface="游ゴシック" panose="020B0400000000000000" pitchFamily="50" charset="-128"/>
                  <a:ea typeface="游ゴシック" panose="020B0400000000000000" pitchFamily="50" charset="-128"/>
                  <a:cs typeface="メイリオ" panose="020B0604030504040204" pitchFamily="50" charset="-128"/>
                </a:rPr>
                <a:t>輝度値</a:t>
              </a:r>
            </a:p>
          </p:txBody>
        </p:sp>
        <p:sp>
          <p:nvSpPr>
            <p:cNvPr id="45" name="テキスト ボックス 44"/>
            <p:cNvSpPr txBox="1"/>
            <p:nvPr/>
          </p:nvSpPr>
          <p:spPr>
            <a:xfrm>
              <a:off x="4038939" y="2507032"/>
              <a:ext cx="695324" cy="383405"/>
            </a:xfrm>
            <a:prstGeom prst="rect">
              <a:avLst/>
            </a:prstGeom>
            <a:noFill/>
          </p:spPr>
          <p:txBody>
            <a:bodyPr wrap="none" rtlCol="0">
              <a:spAutoFit/>
            </a:bodyPr>
            <a:lstStyle/>
            <a:p>
              <a:r>
                <a:rPr lang="en-US" altLang="ja-JP" dirty="0">
                  <a:latin typeface="游ゴシック" panose="020B0400000000000000" pitchFamily="50" charset="-128"/>
                  <a:ea typeface="游ゴシック" panose="020B0400000000000000" pitchFamily="50" charset="-128"/>
                  <a:cs typeface="メイリオ" panose="020B0604030504040204" pitchFamily="50" charset="-128"/>
                </a:rPr>
                <a:t>10</a:t>
              </a:r>
              <a:r>
                <a:rPr lang="en-US" altLang="ja-JP" baseline="30000" dirty="0">
                  <a:latin typeface="游ゴシック" panose="020B0400000000000000" pitchFamily="50" charset="-128"/>
                  <a:ea typeface="游ゴシック" panose="020B0400000000000000" pitchFamily="50" charset="-128"/>
                  <a:cs typeface="メイリオ" panose="020B0604030504040204" pitchFamily="50" charset="-128"/>
                </a:rPr>
                <a:t>-1</a:t>
              </a:r>
              <a:endParaRPr lang="ja-JP" altLang="en-US" baseline="30000" dirty="0">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47" name="テキスト ボックス 46"/>
            <p:cNvSpPr txBox="1"/>
            <p:nvPr/>
          </p:nvSpPr>
          <p:spPr>
            <a:xfrm>
              <a:off x="4038939" y="278906"/>
              <a:ext cx="616438" cy="383405"/>
            </a:xfrm>
            <a:prstGeom prst="rect">
              <a:avLst/>
            </a:prstGeom>
            <a:noFill/>
          </p:spPr>
          <p:txBody>
            <a:bodyPr wrap="none" rtlCol="0">
              <a:spAutoFit/>
            </a:bodyPr>
            <a:lstStyle/>
            <a:p>
              <a:r>
                <a:rPr lang="en-US" altLang="ja-JP" dirty="0">
                  <a:latin typeface="游ゴシック" panose="020B0400000000000000" pitchFamily="50" charset="-128"/>
                  <a:ea typeface="游ゴシック" panose="020B0400000000000000" pitchFamily="50" charset="-128"/>
                  <a:cs typeface="メイリオ" panose="020B0604030504040204" pitchFamily="50" charset="-128"/>
                </a:rPr>
                <a:t>10</a:t>
              </a:r>
              <a:r>
                <a:rPr lang="en-US" altLang="ja-JP" baseline="30000" dirty="0">
                  <a:latin typeface="游ゴシック" panose="020B0400000000000000" pitchFamily="50" charset="-128"/>
                  <a:ea typeface="游ゴシック" panose="020B0400000000000000" pitchFamily="50" charset="-128"/>
                  <a:cs typeface="メイリオ" panose="020B0604030504040204" pitchFamily="50" charset="-128"/>
                </a:rPr>
                <a:t>4</a:t>
              </a:r>
              <a:endParaRPr lang="ja-JP" altLang="en-US" baseline="30000" dirty="0">
                <a:latin typeface="游ゴシック" panose="020B0400000000000000" pitchFamily="50" charset="-128"/>
                <a:ea typeface="游ゴシック" panose="020B0400000000000000" pitchFamily="50" charset="-128"/>
                <a:cs typeface="メイリオ" panose="020B0604030504040204" pitchFamily="50" charset="-128"/>
              </a:endParaRPr>
            </a:p>
          </p:txBody>
        </p:sp>
      </p:grpSp>
      <p:sp>
        <p:nvSpPr>
          <p:cNvPr id="40" name="フリーフォーム 39"/>
          <p:cNvSpPr/>
          <p:nvPr/>
        </p:nvSpPr>
        <p:spPr>
          <a:xfrm>
            <a:off x="1656538" y="3987406"/>
            <a:ext cx="3112355" cy="2300115"/>
          </a:xfrm>
          <a:custGeom>
            <a:avLst/>
            <a:gdLst>
              <a:gd name="connsiteX0" fmla="*/ 0 w 3437681"/>
              <a:gd name="connsiteY0" fmla="*/ 2307811 h 2408279"/>
              <a:gd name="connsiteX1" fmla="*/ 86810 w 3437681"/>
              <a:gd name="connsiteY1" fmla="*/ 2232576 h 2408279"/>
              <a:gd name="connsiteX2" fmla="*/ 179408 w 3437681"/>
              <a:gd name="connsiteY2" fmla="*/ 2302024 h 2408279"/>
              <a:gd name="connsiteX3" fmla="*/ 219919 w 3437681"/>
              <a:gd name="connsiteY3" fmla="*/ 2388834 h 2408279"/>
              <a:gd name="connsiteX4" fmla="*/ 289367 w 3437681"/>
              <a:gd name="connsiteY4" fmla="*/ 2244150 h 2408279"/>
              <a:gd name="connsiteX5" fmla="*/ 381965 w 3437681"/>
              <a:gd name="connsiteY5" fmla="*/ 2313598 h 2408279"/>
              <a:gd name="connsiteX6" fmla="*/ 428264 w 3437681"/>
              <a:gd name="connsiteY6" fmla="*/ 2278874 h 2408279"/>
              <a:gd name="connsiteX7" fmla="*/ 497712 w 3437681"/>
              <a:gd name="connsiteY7" fmla="*/ 2342535 h 2408279"/>
              <a:gd name="connsiteX8" fmla="*/ 561372 w 3437681"/>
              <a:gd name="connsiteY8" fmla="*/ 2255725 h 2408279"/>
              <a:gd name="connsiteX9" fmla="*/ 677119 w 3437681"/>
              <a:gd name="connsiteY9" fmla="*/ 2406196 h 2408279"/>
              <a:gd name="connsiteX10" fmla="*/ 763929 w 3437681"/>
              <a:gd name="connsiteY10" fmla="*/ 2122616 h 2408279"/>
              <a:gd name="connsiteX11" fmla="*/ 810228 w 3437681"/>
              <a:gd name="connsiteY11" fmla="*/ 2296236 h 2408279"/>
              <a:gd name="connsiteX12" fmla="*/ 920188 w 3437681"/>
              <a:gd name="connsiteY12" fmla="*/ 2215214 h 2408279"/>
              <a:gd name="connsiteX13" fmla="*/ 1001210 w 3437681"/>
              <a:gd name="connsiteY13" fmla="*/ 2336748 h 2408279"/>
              <a:gd name="connsiteX14" fmla="*/ 1105383 w 3437681"/>
              <a:gd name="connsiteY14" fmla="*/ 2278874 h 2408279"/>
              <a:gd name="connsiteX15" fmla="*/ 1226917 w 3437681"/>
              <a:gd name="connsiteY15" fmla="*/ 2319386 h 2408279"/>
              <a:gd name="connsiteX16" fmla="*/ 1354238 w 3437681"/>
              <a:gd name="connsiteY16" fmla="*/ 2082105 h 2408279"/>
              <a:gd name="connsiteX17" fmla="*/ 1458410 w 3437681"/>
              <a:gd name="connsiteY17" fmla="*/ 2383047 h 2408279"/>
              <a:gd name="connsiteX18" fmla="*/ 1574157 w 3437681"/>
              <a:gd name="connsiteY18" fmla="*/ 2348322 h 2408279"/>
              <a:gd name="connsiteX19" fmla="*/ 1655180 w 3437681"/>
              <a:gd name="connsiteY19" fmla="*/ 2203639 h 2408279"/>
              <a:gd name="connsiteX20" fmla="*/ 1689904 w 3437681"/>
              <a:gd name="connsiteY20" fmla="*/ 2012657 h 2408279"/>
              <a:gd name="connsiteX21" fmla="*/ 1776714 w 3437681"/>
              <a:gd name="connsiteY21" fmla="*/ 426925 h 2408279"/>
              <a:gd name="connsiteX22" fmla="*/ 1915610 w 3437681"/>
              <a:gd name="connsiteY22" fmla="*/ 316966 h 2408279"/>
              <a:gd name="connsiteX23" fmla="*/ 2054507 w 3437681"/>
              <a:gd name="connsiteY23" fmla="*/ 224368 h 2408279"/>
              <a:gd name="connsiteX24" fmla="*/ 2164466 w 3437681"/>
              <a:gd name="connsiteY24" fmla="*/ 322753 h 2408279"/>
              <a:gd name="connsiteX25" fmla="*/ 2401747 w 3437681"/>
              <a:gd name="connsiteY25" fmla="*/ 125983 h 2408279"/>
              <a:gd name="connsiteX26" fmla="*/ 2459621 w 3437681"/>
              <a:gd name="connsiteY26" fmla="*/ 4449 h 2408279"/>
              <a:gd name="connsiteX27" fmla="*/ 2523281 w 3437681"/>
              <a:gd name="connsiteY27" fmla="*/ 282241 h 2408279"/>
              <a:gd name="connsiteX28" fmla="*/ 2615879 w 3437681"/>
              <a:gd name="connsiteY28" fmla="*/ 270667 h 2408279"/>
              <a:gd name="connsiteX29" fmla="*/ 2685327 w 3437681"/>
              <a:gd name="connsiteY29" fmla="*/ 253305 h 2408279"/>
              <a:gd name="connsiteX30" fmla="*/ 2766350 w 3437681"/>
              <a:gd name="connsiteY30" fmla="*/ 380626 h 2408279"/>
              <a:gd name="connsiteX31" fmla="*/ 2824223 w 3437681"/>
              <a:gd name="connsiteY31" fmla="*/ 247517 h 2408279"/>
              <a:gd name="connsiteX32" fmla="*/ 2939970 w 3437681"/>
              <a:gd name="connsiteY32" fmla="*/ 351690 h 2408279"/>
              <a:gd name="connsiteX33" fmla="*/ 3003631 w 3437681"/>
              <a:gd name="connsiteY33" fmla="*/ 73897 h 2408279"/>
              <a:gd name="connsiteX34" fmla="*/ 3119377 w 3437681"/>
              <a:gd name="connsiteY34" fmla="*/ 531097 h 2408279"/>
              <a:gd name="connsiteX35" fmla="*/ 3194613 w 3437681"/>
              <a:gd name="connsiteY35" fmla="*/ 235943 h 2408279"/>
              <a:gd name="connsiteX36" fmla="*/ 3246699 w 3437681"/>
              <a:gd name="connsiteY36" fmla="*/ 369052 h 2408279"/>
              <a:gd name="connsiteX37" fmla="*/ 3287210 w 3437681"/>
              <a:gd name="connsiteY37" fmla="*/ 311178 h 2408279"/>
              <a:gd name="connsiteX38" fmla="*/ 3379808 w 3437681"/>
              <a:gd name="connsiteY38" fmla="*/ 392201 h 2408279"/>
              <a:gd name="connsiteX39" fmla="*/ 3437681 w 3437681"/>
              <a:gd name="connsiteY39" fmla="*/ 224368 h 2408279"/>
              <a:gd name="connsiteX0" fmla="*/ 0 w 3437681"/>
              <a:gd name="connsiteY0" fmla="*/ 2309585 h 2410053"/>
              <a:gd name="connsiteX1" fmla="*/ 86810 w 3437681"/>
              <a:gd name="connsiteY1" fmla="*/ 2234350 h 2410053"/>
              <a:gd name="connsiteX2" fmla="*/ 179408 w 3437681"/>
              <a:gd name="connsiteY2" fmla="*/ 2303798 h 2410053"/>
              <a:gd name="connsiteX3" fmla="*/ 219919 w 3437681"/>
              <a:gd name="connsiteY3" fmla="*/ 2390608 h 2410053"/>
              <a:gd name="connsiteX4" fmla="*/ 289367 w 3437681"/>
              <a:gd name="connsiteY4" fmla="*/ 2245924 h 2410053"/>
              <a:gd name="connsiteX5" fmla="*/ 381965 w 3437681"/>
              <a:gd name="connsiteY5" fmla="*/ 2315372 h 2410053"/>
              <a:gd name="connsiteX6" fmla="*/ 428264 w 3437681"/>
              <a:gd name="connsiteY6" fmla="*/ 2280648 h 2410053"/>
              <a:gd name="connsiteX7" fmla="*/ 497712 w 3437681"/>
              <a:gd name="connsiteY7" fmla="*/ 2344309 h 2410053"/>
              <a:gd name="connsiteX8" fmla="*/ 561372 w 3437681"/>
              <a:gd name="connsiteY8" fmla="*/ 2257499 h 2410053"/>
              <a:gd name="connsiteX9" fmla="*/ 677119 w 3437681"/>
              <a:gd name="connsiteY9" fmla="*/ 2407970 h 2410053"/>
              <a:gd name="connsiteX10" fmla="*/ 763929 w 3437681"/>
              <a:gd name="connsiteY10" fmla="*/ 2124390 h 2410053"/>
              <a:gd name="connsiteX11" fmla="*/ 810228 w 3437681"/>
              <a:gd name="connsiteY11" fmla="*/ 2298010 h 2410053"/>
              <a:gd name="connsiteX12" fmla="*/ 920188 w 3437681"/>
              <a:gd name="connsiteY12" fmla="*/ 2216988 h 2410053"/>
              <a:gd name="connsiteX13" fmla="*/ 1001210 w 3437681"/>
              <a:gd name="connsiteY13" fmla="*/ 2338522 h 2410053"/>
              <a:gd name="connsiteX14" fmla="*/ 1105383 w 3437681"/>
              <a:gd name="connsiteY14" fmla="*/ 2280648 h 2410053"/>
              <a:gd name="connsiteX15" fmla="*/ 1226917 w 3437681"/>
              <a:gd name="connsiteY15" fmla="*/ 2321160 h 2410053"/>
              <a:gd name="connsiteX16" fmla="*/ 1354238 w 3437681"/>
              <a:gd name="connsiteY16" fmla="*/ 2083879 h 2410053"/>
              <a:gd name="connsiteX17" fmla="*/ 1458410 w 3437681"/>
              <a:gd name="connsiteY17" fmla="*/ 2384821 h 2410053"/>
              <a:gd name="connsiteX18" fmla="*/ 1574157 w 3437681"/>
              <a:gd name="connsiteY18" fmla="*/ 2350096 h 2410053"/>
              <a:gd name="connsiteX19" fmla="*/ 1655180 w 3437681"/>
              <a:gd name="connsiteY19" fmla="*/ 2205413 h 2410053"/>
              <a:gd name="connsiteX20" fmla="*/ 1689904 w 3437681"/>
              <a:gd name="connsiteY20" fmla="*/ 2014431 h 2410053"/>
              <a:gd name="connsiteX21" fmla="*/ 1776714 w 3437681"/>
              <a:gd name="connsiteY21" fmla="*/ 428699 h 2410053"/>
              <a:gd name="connsiteX22" fmla="*/ 1915610 w 3437681"/>
              <a:gd name="connsiteY22" fmla="*/ 318740 h 2410053"/>
              <a:gd name="connsiteX23" fmla="*/ 2054507 w 3437681"/>
              <a:gd name="connsiteY23" fmla="*/ 226142 h 2410053"/>
              <a:gd name="connsiteX24" fmla="*/ 2164466 w 3437681"/>
              <a:gd name="connsiteY24" fmla="*/ 324527 h 2410053"/>
              <a:gd name="connsiteX25" fmla="*/ 2228903 w 3437681"/>
              <a:gd name="connsiteY25" fmla="*/ 593672 h 2410053"/>
              <a:gd name="connsiteX26" fmla="*/ 2459621 w 3437681"/>
              <a:gd name="connsiteY26" fmla="*/ 6223 h 2410053"/>
              <a:gd name="connsiteX27" fmla="*/ 2523281 w 3437681"/>
              <a:gd name="connsiteY27" fmla="*/ 284015 h 2410053"/>
              <a:gd name="connsiteX28" fmla="*/ 2615879 w 3437681"/>
              <a:gd name="connsiteY28" fmla="*/ 272441 h 2410053"/>
              <a:gd name="connsiteX29" fmla="*/ 2685327 w 3437681"/>
              <a:gd name="connsiteY29" fmla="*/ 255079 h 2410053"/>
              <a:gd name="connsiteX30" fmla="*/ 2766350 w 3437681"/>
              <a:gd name="connsiteY30" fmla="*/ 382400 h 2410053"/>
              <a:gd name="connsiteX31" fmla="*/ 2824223 w 3437681"/>
              <a:gd name="connsiteY31" fmla="*/ 249291 h 2410053"/>
              <a:gd name="connsiteX32" fmla="*/ 2939970 w 3437681"/>
              <a:gd name="connsiteY32" fmla="*/ 353464 h 2410053"/>
              <a:gd name="connsiteX33" fmla="*/ 3003631 w 3437681"/>
              <a:gd name="connsiteY33" fmla="*/ 75671 h 2410053"/>
              <a:gd name="connsiteX34" fmla="*/ 3119377 w 3437681"/>
              <a:gd name="connsiteY34" fmla="*/ 532871 h 2410053"/>
              <a:gd name="connsiteX35" fmla="*/ 3194613 w 3437681"/>
              <a:gd name="connsiteY35" fmla="*/ 237717 h 2410053"/>
              <a:gd name="connsiteX36" fmla="*/ 3246699 w 3437681"/>
              <a:gd name="connsiteY36" fmla="*/ 370826 h 2410053"/>
              <a:gd name="connsiteX37" fmla="*/ 3287210 w 3437681"/>
              <a:gd name="connsiteY37" fmla="*/ 312952 h 2410053"/>
              <a:gd name="connsiteX38" fmla="*/ 3379808 w 3437681"/>
              <a:gd name="connsiteY38" fmla="*/ 393975 h 2410053"/>
              <a:gd name="connsiteX39" fmla="*/ 3437681 w 3437681"/>
              <a:gd name="connsiteY39" fmla="*/ 226142 h 2410053"/>
              <a:gd name="connsiteX0" fmla="*/ 0 w 3437681"/>
              <a:gd name="connsiteY0" fmla="*/ 2309585 h 2410053"/>
              <a:gd name="connsiteX1" fmla="*/ 86810 w 3437681"/>
              <a:gd name="connsiteY1" fmla="*/ 2234350 h 2410053"/>
              <a:gd name="connsiteX2" fmla="*/ 179408 w 3437681"/>
              <a:gd name="connsiteY2" fmla="*/ 2303798 h 2410053"/>
              <a:gd name="connsiteX3" fmla="*/ 219919 w 3437681"/>
              <a:gd name="connsiteY3" fmla="*/ 2390608 h 2410053"/>
              <a:gd name="connsiteX4" fmla="*/ 289367 w 3437681"/>
              <a:gd name="connsiteY4" fmla="*/ 2245924 h 2410053"/>
              <a:gd name="connsiteX5" fmla="*/ 381965 w 3437681"/>
              <a:gd name="connsiteY5" fmla="*/ 2315372 h 2410053"/>
              <a:gd name="connsiteX6" fmla="*/ 428264 w 3437681"/>
              <a:gd name="connsiteY6" fmla="*/ 2280648 h 2410053"/>
              <a:gd name="connsiteX7" fmla="*/ 497712 w 3437681"/>
              <a:gd name="connsiteY7" fmla="*/ 2344309 h 2410053"/>
              <a:gd name="connsiteX8" fmla="*/ 561372 w 3437681"/>
              <a:gd name="connsiteY8" fmla="*/ 2257499 h 2410053"/>
              <a:gd name="connsiteX9" fmla="*/ 677119 w 3437681"/>
              <a:gd name="connsiteY9" fmla="*/ 2407970 h 2410053"/>
              <a:gd name="connsiteX10" fmla="*/ 763929 w 3437681"/>
              <a:gd name="connsiteY10" fmla="*/ 2124390 h 2410053"/>
              <a:gd name="connsiteX11" fmla="*/ 810228 w 3437681"/>
              <a:gd name="connsiteY11" fmla="*/ 2298010 h 2410053"/>
              <a:gd name="connsiteX12" fmla="*/ 920188 w 3437681"/>
              <a:gd name="connsiteY12" fmla="*/ 2216988 h 2410053"/>
              <a:gd name="connsiteX13" fmla="*/ 1001210 w 3437681"/>
              <a:gd name="connsiteY13" fmla="*/ 2338522 h 2410053"/>
              <a:gd name="connsiteX14" fmla="*/ 1105383 w 3437681"/>
              <a:gd name="connsiteY14" fmla="*/ 2280648 h 2410053"/>
              <a:gd name="connsiteX15" fmla="*/ 1226917 w 3437681"/>
              <a:gd name="connsiteY15" fmla="*/ 2321160 h 2410053"/>
              <a:gd name="connsiteX16" fmla="*/ 1354238 w 3437681"/>
              <a:gd name="connsiteY16" fmla="*/ 2083879 h 2410053"/>
              <a:gd name="connsiteX17" fmla="*/ 1458410 w 3437681"/>
              <a:gd name="connsiteY17" fmla="*/ 2384821 h 2410053"/>
              <a:gd name="connsiteX18" fmla="*/ 1574157 w 3437681"/>
              <a:gd name="connsiteY18" fmla="*/ 2350096 h 2410053"/>
              <a:gd name="connsiteX19" fmla="*/ 1655180 w 3437681"/>
              <a:gd name="connsiteY19" fmla="*/ 2205413 h 2410053"/>
              <a:gd name="connsiteX20" fmla="*/ 1689904 w 3437681"/>
              <a:gd name="connsiteY20" fmla="*/ 2014431 h 2410053"/>
              <a:gd name="connsiteX21" fmla="*/ 1776714 w 3437681"/>
              <a:gd name="connsiteY21" fmla="*/ 428699 h 2410053"/>
              <a:gd name="connsiteX22" fmla="*/ 1915610 w 3437681"/>
              <a:gd name="connsiteY22" fmla="*/ 318740 h 2410053"/>
              <a:gd name="connsiteX23" fmla="*/ 2054507 w 3437681"/>
              <a:gd name="connsiteY23" fmla="*/ 226142 h 2410053"/>
              <a:gd name="connsiteX24" fmla="*/ 2126305 w 3437681"/>
              <a:gd name="connsiteY24" fmla="*/ 338505 h 2410053"/>
              <a:gd name="connsiteX25" fmla="*/ 2228903 w 3437681"/>
              <a:gd name="connsiteY25" fmla="*/ 593672 h 2410053"/>
              <a:gd name="connsiteX26" fmla="*/ 2459621 w 3437681"/>
              <a:gd name="connsiteY26" fmla="*/ 6223 h 2410053"/>
              <a:gd name="connsiteX27" fmla="*/ 2523281 w 3437681"/>
              <a:gd name="connsiteY27" fmla="*/ 284015 h 2410053"/>
              <a:gd name="connsiteX28" fmla="*/ 2615879 w 3437681"/>
              <a:gd name="connsiteY28" fmla="*/ 272441 h 2410053"/>
              <a:gd name="connsiteX29" fmla="*/ 2685327 w 3437681"/>
              <a:gd name="connsiteY29" fmla="*/ 255079 h 2410053"/>
              <a:gd name="connsiteX30" fmla="*/ 2766350 w 3437681"/>
              <a:gd name="connsiteY30" fmla="*/ 382400 h 2410053"/>
              <a:gd name="connsiteX31" fmla="*/ 2824223 w 3437681"/>
              <a:gd name="connsiteY31" fmla="*/ 249291 h 2410053"/>
              <a:gd name="connsiteX32" fmla="*/ 2939970 w 3437681"/>
              <a:gd name="connsiteY32" fmla="*/ 353464 h 2410053"/>
              <a:gd name="connsiteX33" fmla="*/ 3003631 w 3437681"/>
              <a:gd name="connsiteY33" fmla="*/ 75671 h 2410053"/>
              <a:gd name="connsiteX34" fmla="*/ 3119377 w 3437681"/>
              <a:gd name="connsiteY34" fmla="*/ 532871 h 2410053"/>
              <a:gd name="connsiteX35" fmla="*/ 3194613 w 3437681"/>
              <a:gd name="connsiteY35" fmla="*/ 237717 h 2410053"/>
              <a:gd name="connsiteX36" fmla="*/ 3246699 w 3437681"/>
              <a:gd name="connsiteY36" fmla="*/ 370826 h 2410053"/>
              <a:gd name="connsiteX37" fmla="*/ 3287210 w 3437681"/>
              <a:gd name="connsiteY37" fmla="*/ 312952 h 2410053"/>
              <a:gd name="connsiteX38" fmla="*/ 3379808 w 3437681"/>
              <a:gd name="connsiteY38" fmla="*/ 393975 h 2410053"/>
              <a:gd name="connsiteX39" fmla="*/ 3437681 w 3437681"/>
              <a:gd name="connsiteY39" fmla="*/ 226142 h 2410053"/>
              <a:gd name="connsiteX0" fmla="*/ 0 w 3437681"/>
              <a:gd name="connsiteY0" fmla="*/ 2309585 h 2410053"/>
              <a:gd name="connsiteX1" fmla="*/ 86810 w 3437681"/>
              <a:gd name="connsiteY1" fmla="*/ 2234350 h 2410053"/>
              <a:gd name="connsiteX2" fmla="*/ 179408 w 3437681"/>
              <a:gd name="connsiteY2" fmla="*/ 2303798 h 2410053"/>
              <a:gd name="connsiteX3" fmla="*/ 219919 w 3437681"/>
              <a:gd name="connsiteY3" fmla="*/ 2390608 h 2410053"/>
              <a:gd name="connsiteX4" fmla="*/ 289367 w 3437681"/>
              <a:gd name="connsiteY4" fmla="*/ 2245924 h 2410053"/>
              <a:gd name="connsiteX5" fmla="*/ 381965 w 3437681"/>
              <a:gd name="connsiteY5" fmla="*/ 2315372 h 2410053"/>
              <a:gd name="connsiteX6" fmla="*/ 428264 w 3437681"/>
              <a:gd name="connsiteY6" fmla="*/ 2280648 h 2410053"/>
              <a:gd name="connsiteX7" fmla="*/ 497712 w 3437681"/>
              <a:gd name="connsiteY7" fmla="*/ 2344309 h 2410053"/>
              <a:gd name="connsiteX8" fmla="*/ 561372 w 3437681"/>
              <a:gd name="connsiteY8" fmla="*/ 2257499 h 2410053"/>
              <a:gd name="connsiteX9" fmla="*/ 677119 w 3437681"/>
              <a:gd name="connsiteY9" fmla="*/ 2407970 h 2410053"/>
              <a:gd name="connsiteX10" fmla="*/ 763929 w 3437681"/>
              <a:gd name="connsiteY10" fmla="*/ 2124390 h 2410053"/>
              <a:gd name="connsiteX11" fmla="*/ 810228 w 3437681"/>
              <a:gd name="connsiteY11" fmla="*/ 2298010 h 2410053"/>
              <a:gd name="connsiteX12" fmla="*/ 920188 w 3437681"/>
              <a:gd name="connsiteY12" fmla="*/ 2216988 h 2410053"/>
              <a:gd name="connsiteX13" fmla="*/ 1001210 w 3437681"/>
              <a:gd name="connsiteY13" fmla="*/ 2338522 h 2410053"/>
              <a:gd name="connsiteX14" fmla="*/ 1105383 w 3437681"/>
              <a:gd name="connsiteY14" fmla="*/ 2280648 h 2410053"/>
              <a:gd name="connsiteX15" fmla="*/ 1226917 w 3437681"/>
              <a:gd name="connsiteY15" fmla="*/ 2321160 h 2410053"/>
              <a:gd name="connsiteX16" fmla="*/ 1354238 w 3437681"/>
              <a:gd name="connsiteY16" fmla="*/ 2083879 h 2410053"/>
              <a:gd name="connsiteX17" fmla="*/ 1458410 w 3437681"/>
              <a:gd name="connsiteY17" fmla="*/ 2384821 h 2410053"/>
              <a:gd name="connsiteX18" fmla="*/ 1574157 w 3437681"/>
              <a:gd name="connsiteY18" fmla="*/ 2350096 h 2410053"/>
              <a:gd name="connsiteX19" fmla="*/ 1655180 w 3437681"/>
              <a:gd name="connsiteY19" fmla="*/ 2205413 h 2410053"/>
              <a:gd name="connsiteX20" fmla="*/ 1689904 w 3437681"/>
              <a:gd name="connsiteY20" fmla="*/ 2014431 h 2410053"/>
              <a:gd name="connsiteX21" fmla="*/ 1776714 w 3437681"/>
              <a:gd name="connsiteY21" fmla="*/ 428699 h 2410053"/>
              <a:gd name="connsiteX22" fmla="*/ 1915610 w 3437681"/>
              <a:gd name="connsiteY22" fmla="*/ 318740 h 2410053"/>
              <a:gd name="connsiteX23" fmla="*/ 2054507 w 3437681"/>
              <a:gd name="connsiteY23" fmla="*/ 226142 h 2410053"/>
              <a:gd name="connsiteX24" fmla="*/ 2126305 w 3437681"/>
              <a:gd name="connsiteY24" fmla="*/ 338505 h 2410053"/>
              <a:gd name="connsiteX25" fmla="*/ 2228903 w 3437681"/>
              <a:gd name="connsiteY25" fmla="*/ 593672 h 2410053"/>
              <a:gd name="connsiteX26" fmla="*/ 2459621 w 3437681"/>
              <a:gd name="connsiteY26" fmla="*/ 6223 h 2410053"/>
              <a:gd name="connsiteX27" fmla="*/ 2523281 w 3437681"/>
              <a:gd name="connsiteY27" fmla="*/ 284015 h 2410053"/>
              <a:gd name="connsiteX28" fmla="*/ 2615879 w 3437681"/>
              <a:gd name="connsiteY28" fmla="*/ 272441 h 2410053"/>
              <a:gd name="connsiteX29" fmla="*/ 2685327 w 3437681"/>
              <a:gd name="connsiteY29" fmla="*/ 255079 h 2410053"/>
              <a:gd name="connsiteX30" fmla="*/ 2766350 w 3437681"/>
              <a:gd name="connsiteY30" fmla="*/ 382400 h 2410053"/>
              <a:gd name="connsiteX31" fmla="*/ 2824223 w 3437681"/>
              <a:gd name="connsiteY31" fmla="*/ 249291 h 2410053"/>
              <a:gd name="connsiteX32" fmla="*/ 2939970 w 3437681"/>
              <a:gd name="connsiteY32" fmla="*/ 353464 h 2410053"/>
              <a:gd name="connsiteX33" fmla="*/ 3003631 w 3437681"/>
              <a:gd name="connsiteY33" fmla="*/ 75671 h 2410053"/>
              <a:gd name="connsiteX34" fmla="*/ 3119377 w 3437681"/>
              <a:gd name="connsiteY34" fmla="*/ 532871 h 2410053"/>
              <a:gd name="connsiteX35" fmla="*/ 3194613 w 3437681"/>
              <a:gd name="connsiteY35" fmla="*/ 237717 h 2410053"/>
              <a:gd name="connsiteX36" fmla="*/ 3246699 w 3437681"/>
              <a:gd name="connsiteY36" fmla="*/ 370826 h 2410053"/>
              <a:gd name="connsiteX37" fmla="*/ 3287210 w 3437681"/>
              <a:gd name="connsiteY37" fmla="*/ 312952 h 2410053"/>
              <a:gd name="connsiteX38" fmla="*/ 3379808 w 3437681"/>
              <a:gd name="connsiteY38" fmla="*/ 393975 h 2410053"/>
              <a:gd name="connsiteX39" fmla="*/ 3437681 w 3437681"/>
              <a:gd name="connsiteY39" fmla="*/ 226142 h 2410053"/>
              <a:gd name="connsiteX0" fmla="*/ 0 w 3437681"/>
              <a:gd name="connsiteY0" fmla="*/ 2308341 h 2408809"/>
              <a:gd name="connsiteX1" fmla="*/ 86810 w 3437681"/>
              <a:gd name="connsiteY1" fmla="*/ 2233106 h 2408809"/>
              <a:gd name="connsiteX2" fmla="*/ 179408 w 3437681"/>
              <a:gd name="connsiteY2" fmla="*/ 2302554 h 2408809"/>
              <a:gd name="connsiteX3" fmla="*/ 219919 w 3437681"/>
              <a:gd name="connsiteY3" fmla="*/ 2389364 h 2408809"/>
              <a:gd name="connsiteX4" fmla="*/ 289367 w 3437681"/>
              <a:gd name="connsiteY4" fmla="*/ 2244680 h 2408809"/>
              <a:gd name="connsiteX5" fmla="*/ 381965 w 3437681"/>
              <a:gd name="connsiteY5" fmla="*/ 2314128 h 2408809"/>
              <a:gd name="connsiteX6" fmla="*/ 428264 w 3437681"/>
              <a:gd name="connsiteY6" fmla="*/ 2279404 h 2408809"/>
              <a:gd name="connsiteX7" fmla="*/ 497712 w 3437681"/>
              <a:gd name="connsiteY7" fmla="*/ 2343065 h 2408809"/>
              <a:gd name="connsiteX8" fmla="*/ 561372 w 3437681"/>
              <a:gd name="connsiteY8" fmla="*/ 2256255 h 2408809"/>
              <a:gd name="connsiteX9" fmla="*/ 677119 w 3437681"/>
              <a:gd name="connsiteY9" fmla="*/ 2406726 h 2408809"/>
              <a:gd name="connsiteX10" fmla="*/ 763929 w 3437681"/>
              <a:gd name="connsiteY10" fmla="*/ 2123146 h 2408809"/>
              <a:gd name="connsiteX11" fmla="*/ 810228 w 3437681"/>
              <a:gd name="connsiteY11" fmla="*/ 2296766 h 2408809"/>
              <a:gd name="connsiteX12" fmla="*/ 920188 w 3437681"/>
              <a:gd name="connsiteY12" fmla="*/ 2215744 h 2408809"/>
              <a:gd name="connsiteX13" fmla="*/ 1001210 w 3437681"/>
              <a:gd name="connsiteY13" fmla="*/ 2337278 h 2408809"/>
              <a:gd name="connsiteX14" fmla="*/ 1105383 w 3437681"/>
              <a:gd name="connsiteY14" fmla="*/ 2279404 h 2408809"/>
              <a:gd name="connsiteX15" fmla="*/ 1226917 w 3437681"/>
              <a:gd name="connsiteY15" fmla="*/ 2319916 h 2408809"/>
              <a:gd name="connsiteX16" fmla="*/ 1354238 w 3437681"/>
              <a:gd name="connsiteY16" fmla="*/ 2082635 h 2408809"/>
              <a:gd name="connsiteX17" fmla="*/ 1458410 w 3437681"/>
              <a:gd name="connsiteY17" fmla="*/ 2383577 h 2408809"/>
              <a:gd name="connsiteX18" fmla="*/ 1574157 w 3437681"/>
              <a:gd name="connsiteY18" fmla="*/ 2348852 h 2408809"/>
              <a:gd name="connsiteX19" fmla="*/ 1655180 w 3437681"/>
              <a:gd name="connsiteY19" fmla="*/ 2204169 h 2408809"/>
              <a:gd name="connsiteX20" fmla="*/ 1689904 w 3437681"/>
              <a:gd name="connsiteY20" fmla="*/ 2013187 h 2408809"/>
              <a:gd name="connsiteX21" fmla="*/ 1776714 w 3437681"/>
              <a:gd name="connsiteY21" fmla="*/ 427455 h 2408809"/>
              <a:gd name="connsiteX22" fmla="*/ 1915610 w 3437681"/>
              <a:gd name="connsiteY22" fmla="*/ 317496 h 2408809"/>
              <a:gd name="connsiteX23" fmla="*/ 2054507 w 3437681"/>
              <a:gd name="connsiteY23" fmla="*/ 224898 h 2408809"/>
              <a:gd name="connsiteX24" fmla="*/ 2126305 w 3437681"/>
              <a:gd name="connsiteY24" fmla="*/ 337261 h 2408809"/>
              <a:gd name="connsiteX25" fmla="*/ 2192987 w 3437681"/>
              <a:gd name="connsiteY25" fmla="*/ 555155 h 2408809"/>
              <a:gd name="connsiteX26" fmla="*/ 2459621 w 3437681"/>
              <a:gd name="connsiteY26" fmla="*/ 4979 h 2408809"/>
              <a:gd name="connsiteX27" fmla="*/ 2523281 w 3437681"/>
              <a:gd name="connsiteY27" fmla="*/ 282771 h 2408809"/>
              <a:gd name="connsiteX28" fmla="*/ 2615879 w 3437681"/>
              <a:gd name="connsiteY28" fmla="*/ 271197 h 2408809"/>
              <a:gd name="connsiteX29" fmla="*/ 2685327 w 3437681"/>
              <a:gd name="connsiteY29" fmla="*/ 253835 h 2408809"/>
              <a:gd name="connsiteX30" fmla="*/ 2766350 w 3437681"/>
              <a:gd name="connsiteY30" fmla="*/ 381156 h 2408809"/>
              <a:gd name="connsiteX31" fmla="*/ 2824223 w 3437681"/>
              <a:gd name="connsiteY31" fmla="*/ 248047 h 2408809"/>
              <a:gd name="connsiteX32" fmla="*/ 2939970 w 3437681"/>
              <a:gd name="connsiteY32" fmla="*/ 352220 h 2408809"/>
              <a:gd name="connsiteX33" fmla="*/ 3003631 w 3437681"/>
              <a:gd name="connsiteY33" fmla="*/ 74427 h 2408809"/>
              <a:gd name="connsiteX34" fmla="*/ 3119377 w 3437681"/>
              <a:gd name="connsiteY34" fmla="*/ 531627 h 2408809"/>
              <a:gd name="connsiteX35" fmla="*/ 3194613 w 3437681"/>
              <a:gd name="connsiteY35" fmla="*/ 236473 h 2408809"/>
              <a:gd name="connsiteX36" fmla="*/ 3246699 w 3437681"/>
              <a:gd name="connsiteY36" fmla="*/ 369582 h 2408809"/>
              <a:gd name="connsiteX37" fmla="*/ 3287210 w 3437681"/>
              <a:gd name="connsiteY37" fmla="*/ 311708 h 2408809"/>
              <a:gd name="connsiteX38" fmla="*/ 3379808 w 3437681"/>
              <a:gd name="connsiteY38" fmla="*/ 392731 h 2408809"/>
              <a:gd name="connsiteX39" fmla="*/ 3437681 w 3437681"/>
              <a:gd name="connsiteY39" fmla="*/ 224898 h 2408809"/>
              <a:gd name="connsiteX0" fmla="*/ 0 w 3437681"/>
              <a:gd name="connsiteY0" fmla="*/ 2236155 h 2336623"/>
              <a:gd name="connsiteX1" fmla="*/ 86810 w 3437681"/>
              <a:gd name="connsiteY1" fmla="*/ 2160920 h 2336623"/>
              <a:gd name="connsiteX2" fmla="*/ 179408 w 3437681"/>
              <a:gd name="connsiteY2" fmla="*/ 2230368 h 2336623"/>
              <a:gd name="connsiteX3" fmla="*/ 219919 w 3437681"/>
              <a:gd name="connsiteY3" fmla="*/ 2317178 h 2336623"/>
              <a:gd name="connsiteX4" fmla="*/ 289367 w 3437681"/>
              <a:gd name="connsiteY4" fmla="*/ 2172494 h 2336623"/>
              <a:gd name="connsiteX5" fmla="*/ 381965 w 3437681"/>
              <a:gd name="connsiteY5" fmla="*/ 2241942 h 2336623"/>
              <a:gd name="connsiteX6" fmla="*/ 428264 w 3437681"/>
              <a:gd name="connsiteY6" fmla="*/ 2207218 h 2336623"/>
              <a:gd name="connsiteX7" fmla="*/ 497712 w 3437681"/>
              <a:gd name="connsiteY7" fmla="*/ 2270879 h 2336623"/>
              <a:gd name="connsiteX8" fmla="*/ 561372 w 3437681"/>
              <a:gd name="connsiteY8" fmla="*/ 2184069 h 2336623"/>
              <a:gd name="connsiteX9" fmla="*/ 677119 w 3437681"/>
              <a:gd name="connsiteY9" fmla="*/ 2334540 h 2336623"/>
              <a:gd name="connsiteX10" fmla="*/ 763929 w 3437681"/>
              <a:gd name="connsiteY10" fmla="*/ 2050960 h 2336623"/>
              <a:gd name="connsiteX11" fmla="*/ 810228 w 3437681"/>
              <a:gd name="connsiteY11" fmla="*/ 2224580 h 2336623"/>
              <a:gd name="connsiteX12" fmla="*/ 920188 w 3437681"/>
              <a:gd name="connsiteY12" fmla="*/ 2143558 h 2336623"/>
              <a:gd name="connsiteX13" fmla="*/ 1001210 w 3437681"/>
              <a:gd name="connsiteY13" fmla="*/ 2265092 h 2336623"/>
              <a:gd name="connsiteX14" fmla="*/ 1105383 w 3437681"/>
              <a:gd name="connsiteY14" fmla="*/ 2207218 h 2336623"/>
              <a:gd name="connsiteX15" fmla="*/ 1226917 w 3437681"/>
              <a:gd name="connsiteY15" fmla="*/ 2247730 h 2336623"/>
              <a:gd name="connsiteX16" fmla="*/ 1354238 w 3437681"/>
              <a:gd name="connsiteY16" fmla="*/ 2010449 h 2336623"/>
              <a:gd name="connsiteX17" fmla="*/ 1458410 w 3437681"/>
              <a:gd name="connsiteY17" fmla="*/ 2311391 h 2336623"/>
              <a:gd name="connsiteX18" fmla="*/ 1574157 w 3437681"/>
              <a:gd name="connsiteY18" fmla="*/ 2276666 h 2336623"/>
              <a:gd name="connsiteX19" fmla="*/ 1655180 w 3437681"/>
              <a:gd name="connsiteY19" fmla="*/ 2131983 h 2336623"/>
              <a:gd name="connsiteX20" fmla="*/ 1689904 w 3437681"/>
              <a:gd name="connsiteY20" fmla="*/ 1941001 h 2336623"/>
              <a:gd name="connsiteX21" fmla="*/ 1776714 w 3437681"/>
              <a:gd name="connsiteY21" fmla="*/ 355269 h 2336623"/>
              <a:gd name="connsiteX22" fmla="*/ 1915610 w 3437681"/>
              <a:gd name="connsiteY22" fmla="*/ 245310 h 2336623"/>
              <a:gd name="connsiteX23" fmla="*/ 2054507 w 3437681"/>
              <a:gd name="connsiteY23" fmla="*/ 152712 h 2336623"/>
              <a:gd name="connsiteX24" fmla="*/ 2126305 w 3437681"/>
              <a:gd name="connsiteY24" fmla="*/ 265075 h 2336623"/>
              <a:gd name="connsiteX25" fmla="*/ 2192987 w 3437681"/>
              <a:gd name="connsiteY25" fmla="*/ 482969 h 2336623"/>
              <a:gd name="connsiteX26" fmla="*/ 2253106 w 3437681"/>
              <a:gd name="connsiteY26" fmla="*/ 417344 h 2336623"/>
              <a:gd name="connsiteX27" fmla="*/ 2523281 w 3437681"/>
              <a:gd name="connsiteY27" fmla="*/ 210585 h 2336623"/>
              <a:gd name="connsiteX28" fmla="*/ 2615879 w 3437681"/>
              <a:gd name="connsiteY28" fmla="*/ 199011 h 2336623"/>
              <a:gd name="connsiteX29" fmla="*/ 2685327 w 3437681"/>
              <a:gd name="connsiteY29" fmla="*/ 181649 h 2336623"/>
              <a:gd name="connsiteX30" fmla="*/ 2766350 w 3437681"/>
              <a:gd name="connsiteY30" fmla="*/ 308970 h 2336623"/>
              <a:gd name="connsiteX31" fmla="*/ 2824223 w 3437681"/>
              <a:gd name="connsiteY31" fmla="*/ 175861 h 2336623"/>
              <a:gd name="connsiteX32" fmla="*/ 2939970 w 3437681"/>
              <a:gd name="connsiteY32" fmla="*/ 280034 h 2336623"/>
              <a:gd name="connsiteX33" fmla="*/ 3003631 w 3437681"/>
              <a:gd name="connsiteY33" fmla="*/ 2241 h 2336623"/>
              <a:gd name="connsiteX34" fmla="*/ 3119377 w 3437681"/>
              <a:gd name="connsiteY34" fmla="*/ 459441 h 2336623"/>
              <a:gd name="connsiteX35" fmla="*/ 3194613 w 3437681"/>
              <a:gd name="connsiteY35" fmla="*/ 164287 h 2336623"/>
              <a:gd name="connsiteX36" fmla="*/ 3246699 w 3437681"/>
              <a:gd name="connsiteY36" fmla="*/ 297396 h 2336623"/>
              <a:gd name="connsiteX37" fmla="*/ 3287210 w 3437681"/>
              <a:gd name="connsiteY37" fmla="*/ 239522 h 2336623"/>
              <a:gd name="connsiteX38" fmla="*/ 3379808 w 3437681"/>
              <a:gd name="connsiteY38" fmla="*/ 320545 h 2336623"/>
              <a:gd name="connsiteX39" fmla="*/ 3437681 w 3437681"/>
              <a:gd name="connsiteY39" fmla="*/ 152712 h 2336623"/>
              <a:gd name="connsiteX0" fmla="*/ 0 w 3437681"/>
              <a:gd name="connsiteY0" fmla="*/ 2236155 h 2336623"/>
              <a:gd name="connsiteX1" fmla="*/ 86810 w 3437681"/>
              <a:gd name="connsiteY1" fmla="*/ 2160920 h 2336623"/>
              <a:gd name="connsiteX2" fmla="*/ 179408 w 3437681"/>
              <a:gd name="connsiteY2" fmla="*/ 2230368 h 2336623"/>
              <a:gd name="connsiteX3" fmla="*/ 219919 w 3437681"/>
              <a:gd name="connsiteY3" fmla="*/ 2317178 h 2336623"/>
              <a:gd name="connsiteX4" fmla="*/ 289367 w 3437681"/>
              <a:gd name="connsiteY4" fmla="*/ 2172494 h 2336623"/>
              <a:gd name="connsiteX5" fmla="*/ 381965 w 3437681"/>
              <a:gd name="connsiteY5" fmla="*/ 2241942 h 2336623"/>
              <a:gd name="connsiteX6" fmla="*/ 428264 w 3437681"/>
              <a:gd name="connsiteY6" fmla="*/ 2207218 h 2336623"/>
              <a:gd name="connsiteX7" fmla="*/ 497712 w 3437681"/>
              <a:gd name="connsiteY7" fmla="*/ 2270879 h 2336623"/>
              <a:gd name="connsiteX8" fmla="*/ 561372 w 3437681"/>
              <a:gd name="connsiteY8" fmla="*/ 2184069 h 2336623"/>
              <a:gd name="connsiteX9" fmla="*/ 677119 w 3437681"/>
              <a:gd name="connsiteY9" fmla="*/ 2334540 h 2336623"/>
              <a:gd name="connsiteX10" fmla="*/ 763929 w 3437681"/>
              <a:gd name="connsiteY10" fmla="*/ 2050960 h 2336623"/>
              <a:gd name="connsiteX11" fmla="*/ 810228 w 3437681"/>
              <a:gd name="connsiteY11" fmla="*/ 2224580 h 2336623"/>
              <a:gd name="connsiteX12" fmla="*/ 920188 w 3437681"/>
              <a:gd name="connsiteY12" fmla="*/ 2143558 h 2336623"/>
              <a:gd name="connsiteX13" fmla="*/ 1001210 w 3437681"/>
              <a:gd name="connsiteY13" fmla="*/ 2265092 h 2336623"/>
              <a:gd name="connsiteX14" fmla="*/ 1105383 w 3437681"/>
              <a:gd name="connsiteY14" fmla="*/ 2207218 h 2336623"/>
              <a:gd name="connsiteX15" fmla="*/ 1226917 w 3437681"/>
              <a:gd name="connsiteY15" fmla="*/ 2247730 h 2336623"/>
              <a:gd name="connsiteX16" fmla="*/ 1354238 w 3437681"/>
              <a:gd name="connsiteY16" fmla="*/ 2010449 h 2336623"/>
              <a:gd name="connsiteX17" fmla="*/ 1458410 w 3437681"/>
              <a:gd name="connsiteY17" fmla="*/ 2311391 h 2336623"/>
              <a:gd name="connsiteX18" fmla="*/ 1574157 w 3437681"/>
              <a:gd name="connsiteY18" fmla="*/ 2276666 h 2336623"/>
              <a:gd name="connsiteX19" fmla="*/ 1655180 w 3437681"/>
              <a:gd name="connsiteY19" fmla="*/ 2131983 h 2336623"/>
              <a:gd name="connsiteX20" fmla="*/ 1689904 w 3437681"/>
              <a:gd name="connsiteY20" fmla="*/ 1941001 h 2336623"/>
              <a:gd name="connsiteX21" fmla="*/ 1776714 w 3437681"/>
              <a:gd name="connsiteY21" fmla="*/ 355269 h 2336623"/>
              <a:gd name="connsiteX22" fmla="*/ 1915610 w 3437681"/>
              <a:gd name="connsiteY22" fmla="*/ 245310 h 2336623"/>
              <a:gd name="connsiteX23" fmla="*/ 2054507 w 3437681"/>
              <a:gd name="connsiteY23" fmla="*/ 152712 h 2336623"/>
              <a:gd name="connsiteX24" fmla="*/ 2126305 w 3437681"/>
              <a:gd name="connsiteY24" fmla="*/ 265075 h 2336623"/>
              <a:gd name="connsiteX25" fmla="*/ 2192987 w 3437681"/>
              <a:gd name="connsiteY25" fmla="*/ 482969 h 2336623"/>
              <a:gd name="connsiteX26" fmla="*/ 2253106 w 3437681"/>
              <a:gd name="connsiteY26" fmla="*/ 417344 h 2336623"/>
              <a:gd name="connsiteX27" fmla="*/ 2292073 w 3437681"/>
              <a:gd name="connsiteY27" fmla="*/ 68481 h 2336623"/>
              <a:gd name="connsiteX28" fmla="*/ 2615879 w 3437681"/>
              <a:gd name="connsiteY28" fmla="*/ 199011 h 2336623"/>
              <a:gd name="connsiteX29" fmla="*/ 2685327 w 3437681"/>
              <a:gd name="connsiteY29" fmla="*/ 181649 h 2336623"/>
              <a:gd name="connsiteX30" fmla="*/ 2766350 w 3437681"/>
              <a:gd name="connsiteY30" fmla="*/ 308970 h 2336623"/>
              <a:gd name="connsiteX31" fmla="*/ 2824223 w 3437681"/>
              <a:gd name="connsiteY31" fmla="*/ 175861 h 2336623"/>
              <a:gd name="connsiteX32" fmla="*/ 2939970 w 3437681"/>
              <a:gd name="connsiteY32" fmla="*/ 280034 h 2336623"/>
              <a:gd name="connsiteX33" fmla="*/ 3003631 w 3437681"/>
              <a:gd name="connsiteY33" fmla="*/ 2241 h 2336623"/>
              <a:gd name="connsiteX34" fmla="*/ 3119377 w 3437681"/>
              <a:gd name="connsiteY34" fmla="*/ 459441 h 2336623"/>
              <a:gd name="connsiteX35" fmla="*/ 3194613 w 3437681"/>
              <a:gd name="connsiteY35" fmla="*/ 164287 h 2336623"/>
              <a:gd name="connsiteX36" fmla="*/ 3246699 w 3437681"/>
              <a:gd name="connsiteY36" fmla="*/ 297396 h 2336623"/>
              <a:gd name="connsiteX37" fmla="*/ 3287210 w 3437681"/>
              <a:gd name="connsiteY37" fmla="*/ 239522 h 2336623"/>
              <a:gd name="connsiteX38" fmla="*/ 3379808 w 3437681"/>
              <a:gd name="connsiteY38" fmla="*/ 320545 h 2336623"/>
              <a:gd name="connsiteX39" fmla="*/ 3437681 w 3437681"/>
              <a:gd name="connsiteY39" fmla="*/ 152712 h 2336623"/>
              <a:gd name="connsiteX0" fmla="*/ 0 w 3437681"/>
              <a:gd name="connsiteY0" fmla="*/ 2236155 h 2336623"/>
              <a:gd name="connsiteX1" fmla="*/ 86810 w 3437681"/>
              <a:gd name="connsiteY1" fmla="*/ 2160920 h 2336623"/>
              <a:gd name="connsiteX2" fmla="*/ 179408 w 3437681"/>
              <a:gd name="connsiteY2" fmla="*/ 2230368 h 2336623"/>
              <a:gd name="connsiteX3" fmla="*/ 219919 w 3437681"/>
              <a:gd name="connsiteY3" fmla="*/ 2317178 h 2336623"/>
              <a:gd name="connsiteX4" fmla="*/ 289367 w 3437681"/>
              <a:gd name="connsiteY4" fmla="*/ 2172494 h 2336623"/>
              <a:gd name="connsiteX5" fmla="*/ 381965 w 3437681"/>
              <a:gd name="connsiteY5" fmla="*/ 2241942 h 2336623"/>
              <a:gd name="connsiteX6" fmla="*/ 428264 w 3437681"/>
              <a:gd name="connsiteY6" fmla="*/ 2207218 h 2336623"/>
              <a:gd name="connsiteX7" fmla="*/ 497712 w 3437681"/>
              <a:gd name="connsiteY7" fmla="*/ 2270879 h 2336623"/>
              <a:gd name="connsiteX8" fmla="*/ 561372 w 3437681"/>
              <a:gd name="connsiteY8" fmla="*/ 2184069 h 2336623"/>
              <a:gd name="connsiteX9" fmla="*/ 677119 w 3437681"/>
              <a:gd name="connsiteY9" fmla="*/ 2334540 h 2336623"/>
              <a:gd name="connsiteX10" fmla="*/ 763929 w 3437681"/>
              <a:gd name="connsiteY10" fmla="*/ 2050960 h 2336623"/>
              <a:gd name="connsiteX11" fmla="*/ 810228 w 3437681"/>
              <a:gd name="connsiteY11" fmla="*/ 2224580 h 2336623"/>
              <a:gd name="connsiteX12" fmla="*/ 920188 w 3437681"/>
              <a:gd name="connsiteY12" fmla="*/ 2143558 h 2336623"/>
              <a:gd name="connsiteX13" fmla="*/ 1001210 w 3437681"/>
              <a:gd name="connsiteY13" fmla="*/ 2265092 h 2336623"/>
              <a:gd name="connsiteX14" fmla="*/ 1105383 w 3437681"/>
              <a:gd name="connsiteY14" fmla="*/ 2207218 h 2336623"/>
              <a:gd name="connsiteX15" fmla="*/ 1226917 w 3437681"/>
              <a:gd name="connsiteY15" fmla="*/ 2247730 h 2336623"/>
              <a:gd name="connsiteX16" fmla="*/ 1354238 w 3437681"/>
              <a:gd name="connsiteY16" fmla="*/ 2010449 h 2336623"/>
              <a:gd name="connsiteX17" fmla="*/ 1458410 w 3437681"/>
              <a:gd name="connsiteY17" fmla="*/ 2311391 h 2336623"/>
              <a:gd name="connsiteX18" fmla="*/ 1574157 w 3437681"/>
              <a:gd name="connsiteY18" fmla="*/ 2276666 h 2336623"/>
              <a:gd name="connsiteX19" fmla="*/ 1655180 w 3437681"/>
              <a:gd name="connsiteY19" fmla="*/ 2131983 h 2336623"/>
              <a:gd name="connsiteX20" fmla="*/ 1689904 w 3437681"/>
              <a:gd name="connsiteY20" fmla="*/ 1941001 h 2336623"/>
              <a:gd name="connsiteX21" fmla="*/ 1776714 w 3437681"/>
              <a:gd name="connsiteY21" fmla="*/ 355269 h 2336623"/>
              <a:gd name="connsiteX22" fmla="*/ 1915610 w 3437681"/>
              <a:gd name="connsiteY22" fmla="*/ 245310 h 2336623"/>
              <a:gd name="connsiteX23" fmla="*/ 2054507 w 3437681"/>
              <a:gd name="connsiteY23" fmla="*/ 152712 h 2336623"/>
              <a:gd name="connsiteX24" fmla="*/ 2126305 w 3437681"/>
              <a:gd name="connsiteY24" fmla="*/ 265075 h 2336623"/>
              <a:gd name="connsiteX25" fmla="*/ 2192987 w 3437681"/>
              <a:gd name="connsiteY25" fmla="*/ 482969 h 2336623"/>
              <a:gd name="connsiteX26" fmla="*/ 2253106 w 3437681"/>
              <a:gd name="connsiteY26" fmla="*/ 417344 h 2336623"/>
              <a:gd name="connsiteX27" fmla="*/ 2292073 w 3437681"/>
              <a:gd name="connsiteY27" fmla="*/ 68481 h 2336623"/>
              <a:gd name="connsiteX28" fmla="*/ 2402859 w 3437681"/>
              <a:gd name="connsiteY28" fmla="*/ 190936 h 2336623"/>
              <a:gd name="connsiteX29" fmla="*/ 2615879 w 3437681"/>
              <a:gd name="connsiteY29" fmla="*/ 199011 h 2336623"/>
              <a:gd name="connsiteX30" fmla="*/ 2685327 w 3437681"/>
              <a:gd name="connsiteY30" fmla="*/ 181649 h 2336623"/>
              <a:gd name="connsiteX31" fmla="*/ 2766350 w 3437681"/>
              <a:gd name="connsiteY31" fmla="*/ 308970 h 2336623"/>
              <a:gd name="connsiteX32" fmla="*/ 2824223 w 3437681"/>
              <a:gd name="connsiteY32" fmla="*/ 175861 h 2336623"/>
              <a:gd name="connsiteX33" fmla="*/ 2939970 w 3437681"/>
              <a:gd name="connsiteY33" fmla="*/ 280034 h 2336623"/>
              <a:gd name="connsiteX34" fmla="*/ 3003631 w 3437681"/>
              <a:gd name="connsiteY34" fmla="*/ 2241 h 2336623"/>
              <a:gd name="connsiteX35" fmla="*/ 3119377 w 3437681"/>
              <a:gd name="connsiteY35" fmla="*/ 459441 h 2336623"/>
              <a:gd name="connsiteX36" fmla="*/ 3194613 w 3437681"/>
              <a:gd name="connsiteY36" fmla="*/ 164287 h 2336623"/>
              <a:gd name="connsiteX37" fmla="*/ 3246699 w 3437681"/>
              <a:gd name="connsiteY37" fmla="*/ 297396 h 2336623"/>
              <a:gd name="connsiteX38" fmla="*/ 3287210 w 3437681"/>
              <a:gd name="connsiteY38" fmla="*/ 239522 h 2336623"/>
              <a:gd name="connsiteX39" fmla="*/ 3379808 w 3437681"/>
              <a:gd name="connsiteY39" fmla="*/ 320545 h 2336623"/>
              <a:gd name="connsiteX40" fmla="*/ 3437681 w 3437681"/>
              <a:gd name="connsiteY40" fmla="*/ 152712 h 2336623"/>
              <a:gd name="connsiteX0" fmla="*/ 0 w 3437681"/>
              <a:gd name="connsiteY0" fmla="*/ 2236155 h 2336623"/>
              <a:gd name="connsiteX1" fmla="*/ 86810 w 3437681"/>
              <a:gd name="connsiteY1" fmla="*/ 2160920 h 2336623"/>
              <a:gd name="connsiteX2" fmla="*/ 179408 w 3437681"/>
              <a:gd name="connsiteY2" fmla="*/ 2230368 h 2336623"/>
              <a:gd name="connsiteX3" fmla="*/ 219919 w 3437681"/>
              <a:gd name="connsiteY3" fmla="*/ 2317178 h 2336623"/>
              <a:gd name="connsiteX4" fmla="*/ 289367 w 3437681"/>
              <a:gd name="connsiteY4" fmla="*/ 2172494 h 2336623"/>
              <a:gd name="connsiteX5" fmla="*/ 381965 w 3437681"/>
              <a:gd name="connsiteY5" fmla="*/ 2241942 h 2336623"/>
              <a:gd name="connsiteX6" fmla="*/ 428264 w 3437681"/>
              <a:gd name="connsiteY6" fmla="*/ 2207218 h 2336623"/>
              <a:gd name="connsiteX7" fmla="*/ 497712 w 3437681"/>
              <a:gd name="connsiteY7" fmla="*/ 2270879 h 2336623"/>
              <a:gd name="connsiteX8" fmla="*/ 561372 w 3437681"/>
              <a:gd name="connsiteY8" fmla="*/ 2184069 h 2336623"/>
              <a:gd name="connsiteX9" fmla="*/ 677119 w 3437681"/>
              <a:gd name="connsiteY9" fmla="*/ 2334540 h 2336623"/>
              <a:gd name="connsiteX10" fmla="*/ 763929 w 3437681"/>
              <a:gd name="connsiteY10" fmla="*/ 2050960 h 2336623"/>
              <a:gd name="connsiteX11" fmla="*/ 810228 w 3437681"/>
              <a:gd name="connsiteY11" fmla="*/ 2224580 h 2336623"/>
              <a:gd name="connsiteX12" fmla="*/ 920188 w 3437681"/>
              <a:gd name="connsiteY12" fmla="*/ 2143558 h 2336623"/>
              <a:gd name="connsiteX13" fmla="*/ 1001210 w 3437681"/>
              <a:gd name="connsiteY13" fmla="*/ 2265092 h 2336623"/>
              <a:gd name="connsiteX14" fmla="*/ 1105383 w 3437681"/>
              <a:gd name="connsiteY14" fmla="*/ 2207218 h 2336623"/>
              <a:gd name="connsiteX15" fmla="*/ 1226917 w 3437681"/>
              <a:gd name="connsiteY15" fmla="*/ 2247730 h 2336623"/>
              <a:gd name="connsiteX16" fmla="*/ 1354238 w 3437681"/>
              <a:gd name="connsiteY16" fmla="*/ 2010449 h 2336623"/>
              <a:gd name="connsiteX17" fmla="*/ 1458410 w 3437681"/>
              <a:gd name="connsiteY17" fmla="*/ 2311391 h 2336623"/>
              <a:gd name="connsiteX18" fmla="*/ 1574157 w 3437681"/>
              <a:gd name="connsiteY18" fmla="*/ 2276666 h 2336623"/>
              <a:gd name="connsiteX19" fmla="*/ 1655180 w 3437681"/>
              <a:gd name="connsiteY19" fmla="*/ 2131983 h 2336623"/>
              <a:gd name="connsiteX20" fmla="*/ 1689904 w 3437681"/>
              <a:gd name="connsiteY20" fmla="*/ 1941001 h 2336623"/>
              <a:gd name="connsiteX21" fmla="*/ 1776714 w 3437681"/>
              <a:gd name="connsiteY21" fmla="*/ 355269 h 2336623"/>
              <a:gd name="connsiteX22" fmla="*/ 1915610 w 3437681"/>
              <a:gd name="connsiteY22" fmla="*/ 245310 h 2336623"/>
              <a:gd name="connsiteX23" fmla="*/ 2054507 w 3437681"/>
              <a:gd name="connsiteY23" fmla="*/ 152712 h 2336623"/>
              <a:gd name="connsiteX24" fmla="*/ 2126305 w 3437681"/>
              <a:gd name="connsiteY24" fmla="*/ 265075 h 2336623"/>
              <a:gd name="connsiteX25" fmla="*/ 2192987 w 3437681"/>
              <a:gd name="connsiteY25" fmla="*/ 482969 h 2336623"/>
              <a:gd name="connsiteX26" fmla="*/ 2253106 w 3437681"/>
              <a:gd name="connsiteY26" fmla="*/ 417344 h 2336623"/>
              <a:gd name="connsiteX27" fmla="*/ 2292073 w 3437681"/>
              <a:gd name="connsiteY27" fmla="*/ 68481 h 2336623"/>
              <a:gd name="connsiteX28" fmla="*/ 2402859 w 3437681"/>
              <a:gd name="connsiteY28" fmla="*/ 190936 h 2336623"/>
              <a:gd name="connsiteX29" fmla="*/ 2483670 w 3437681"/>
              <a:gd name="connsiteY29" fmla="*/ 93094 h 2336623"/>
              <a:gd name="connsiteX30" fmla="*/ 2615879 w 3437681"/>
              <a:gd name="connsiteY30" fmla="*/ 199011 h 2336623"/>
              <a:gd name="connsiteX31" fmla="*/ 2685327 w 3437681"/>
              <a:gd name="connsiteY31" fmla="*/ 181649 h 2336623"/>
              <a:gd name="connsiteX32" fmla="*/ 2766350 w 3437681"/>
              <a:gd name="connsiteY32" fmla="*/ 308970 h 2336623"/>
              <a:gd name="connsiteX33" fmla="*/ 2824223 w 3437681"/>
              <a:gd name="connsiteY33" fmla="*/ 175861 h 2336623"/>
              <a:gd name="connsiteX34" fmla="*/ 2939970 w 3437681"/>
              <a:gd name="connsiteY34" fmla="*/ 280034 h 2336623"/>
              <a:gd name="connsiteX35" fmla="*/ 3003631 w 3437681"/>
              <a:gd name="connsiteY35" fmla="*/ 2241 h 2336623"/>
              <a:gd name="connsiteX36" fmla="*/ 3119377 w 3437681"/>
              <a:gd name="connsiteY36" fmla="*/ 459441 h 2336623"/>
              <a:gd name="connsiteX37" fmla="*/ 3194613 w 3437681"/>
              <a:gd name="connsiteY37" fmla="*/ 164287 h 2336623"/>
              <a:gd name="connsiteX38" fmla="*/ 3246699 w 3437681"/>
              <a:gd name="connsiteY38" fmla="*/ 297396 h 2336623"/>
              <a:gd name="connsiteX39" fmla="*/ 3287210 w 3437681"/>
              <a:gd name="connsiteY39" fmla="*/ 239522 h 2336623"/>
              <a:gd name="connsiteX40" fmla="*/ 3379808 w 3437681"/>
              <a:gd name="connsiteY40" fmla="*/ 320545 h 2336623"/>
              <a:gd name="connsiteX41" fmla="*/ 3437681 w 3437681"/>
              <a:gd name="connsiteY41" fmla="*/ 152712 h 2336623"/>
              <a:gd name="connsiteX0" fmla="*/ 0 w 3437681"/>
              <a:gd name="connsiteY0" fmla="*/ 2236155 h 2336623"/>
              <a:gd name="connsiteX1" fmla="*/ 86810 w 3437681"/>
              <a:gd name="connsiteY1" fmla="*/ 2160920 h 2336623"/>
              <a:gd name="connsiteX2" fmla="*/ 179408 w 3437681"/>
              <a:gd name="connsiteY2" fmla="*/ 2230368 h 2336623"/>
              <a:gd name="connsiteX3" fmla="*/ 219919 w 3437681"/>
              <a:gd name="connsiteY3" fmla="*/ 2317178 h 2336623"/>
              <a:gd name="connsiteX4" fmla="*/ 289367 w 3437681"/>
              <a:gd name="connsiteY4" fmla="*/ 2172494 h 2336623"/>
              <a:gd name="connsiteX5" fmla="*/ 381965 w 3437681"/>
              <a:gd name="connsiteY5" fmla="*/ 2241942 h 2336623"/>
              <a:gd name="connsiteX6" fmla="*/ 428264 w 3437681"/>
              <a:gd name="connsiteY6" fmla="*/ 2207218 h 2336623"/>
              <a:gd name="connsiteX7" fmla="*/ 497712 w 3437681"/>
              <a:gd name="connsiteY7" fmla="*/ 2270879 h 2336623"/>
              <a:gd name="connsiteX8" fmla="*/ 561372 w 3437681"/>
              <a:gd name="connsiteY8" fmla="*/ 2184069 h 2336623"/>
              <a:gd name="connsiteX9" fmla="*/ 677119 w 3437681"/>
              <a:gd name="connsiteY9" fmla="*/ 2334540 h 2336623"/>
              <a:gd name="connsiteX10" fmla="*/ 763929 w 3437681"/>
              <a:gd name="connsiteY10" fmla="*/ 2050960 h 2336623"/>
              <a:gd name="connsiteX11" fmla="*/ 810228 w 3437681"/>
              <a:gd name="connsiteY11" fmla="*/ 2224580 h 2336623"/>
              <a:gd name="connsiteX12" fmla="*/ 920188 w 3437681"/>
              <a:gd name="connsiteY12" fmla="*/ 2143558 h 2336623"/>
              <a:gd name="connsiteX13" fmla="*/ 1001210 w 3437681"/>
              <a:gd name="connsiteY13" fmla="*/ 2265092 h 2336623"/>
              <a:gd name="connsiteX14" fmla="*/ 1105383 w 3437681"/>
              <a:gd name="connsiteY14" fmla="*/ 2207218 h 2336623"/>
              <a:gd name="connsiteX15" fmla="*/ 1226917 w 3437681"/>
              <a:gd name="connsiteY15" fmla="*/ 2247730 h 2336623"/>
              <a:gd name="connsiteX16" fmla="*/ 1354238 w 3437681"/>
              <a:gd name="connsiteY16" fmla="*/ 2010449 h 2336623"/>
              <a:gd name="connsiteX17" fmla="*/ 1458410 w 3437681"/>
              <a:gd name="connsiteY17" fmla="*/ 2311391 h 2336623"/>
              <a:gd name="connsiteX18" fmla="*/ 1574157 w 3437681"/>
              <a:gd name="connsiteY18" fmla="*/ 2276666 h 2336623"/>
              <a:gd name="connsiteX19" fmla="*/ 1655180 w 3437681"/>
              <a:gd name="connsiteY19" fmla="*/ 2131983 h 2336623"/>
              <a:gd name="connsiteX20" fmla="*/ 1689904 w 3437681"/>
              <a:gd name="connsiteY20" fmla="*/ 1941001 h 2336623"/>
              <a:gd name="connsiteX21" fmla="*/ 1776714 w 3437681"/>
              <a:gd name="connsiteY21" fmla="*/ 355269 h 2336623"/>
              <a:gd name="connsiteX22" fmla="*/ 1915610 w 3437681"/>
              <a:gd name="connsiteY22" fmla="*/ 245310 h 2336623"/>
              <a:gd name="connsiteX23" fmla="*/ 2054507 w 3437681"/>
              <a:gd name="connsiteY23" fmla="*/ 152712 h 2336623"/>
              <a:gd name="connsiteX24" fmla="*/ 2126305 w 3437681"/>
              <a:gd name="connsiteY24" fmla="*/ 265075 h 2336623"/>
              <a:gd name="connsiteX25" fmla="*/ 2195317 w 3437681"/>
              <a:gd name="connsiteY25" fmla="*/ 594245 h 2336623"/>
              <a:gd name="connsiteX26" fmla="*/ 2253106 w 3437681"/>
              <a:gd name="connsiteY26" fmla="*/ 417344 h 2336623"/>
              <a:gd name="connsiteX27" fmla="*/ 2292073 w 3437681"/>
              <a:gd name="connsiteY27" fmla="*/ 68481 h 2336623"/>
              <a:gd name="connsiteX28" fmla="*/ 2402859 w 3437681"/>
              <a:gd name="connsiteY28" fmla="*/ 190936 h 2336623"/>
              <a:gd name="connsiteX29" fmla="*/ 2483670 w 3437681"/>
              <a:gd name="connsiteY29" fmla="*/ 93094 h 2336623"/>
              <a:gd name="connsiteX30" fmla="*/ 2615879 w 3437681"/>
              <a:gd name="connsiteY30" fmla="*/ 199011 h 2336623"/>
              <a:gd name="connsiteX31" fmla="*/ 2685327 w 3437681"/>
              <a:gd name="connsiteY31" fmla="*/ 181649 h 2336623"/>
              <a:gd name="connsiteX32" fmla="*/ 2766350 w 3437681"/>
              <a:gd name="connsiteY32" fmla="*/ 308970 h 2336623"/>
              <a:gd name="connsiteX33" fmla="*/ 2824223 w 3437681"/>
              <a:gd name="connsiteY33" fmla="*/ 175861 h 2336623"/>
              <a:gd name="connsiteX34" fmla="*/ 2939970 w 3437681"/>
              <a:gd name="connsiteY34" fmla="*/ 280034 h 2336623"/>
              <a:gd name="connsiteX35" fmla="*/ 3003631 w 3437681"/>
              <a:gd name="connsiteY35" fmla="*/ 2241 h 2336623"/>
              <a:gd name="connsiteX36" fmla="*/ 3119377 w 3437681"/>
              <a:gd name="connsiteY36" fmla="*/ 459441 h 2336623"/>
              <a:gd name="connsiteX37" fmla="*/ 3194613 w 3437681"/>
              <a:gd name="connsiteY37" fmla="*/ 164287 h 2336623"/>
              <a:gd name="connsiteX38" fmla="*/ 3246699 w 3437681"/>
              <a:gd name="connsiteY38" fmla="*/ 297396 h 2336623"/>
              <a:gd name="connsiteX39" fmla="*/ 3287210 w 3437681"/>
              <a:gd name="connsiteY39" fmla="*/ 239522 h 2336623"/>
              <a:gd name="connsiteX40" fmla="*/ 3379808 w 3437681"/>
              <a:gd name="connsiteY40" fmla="*/ 320545 h 2336623"/>
              <a:gd name="connsiteX41" fmla="*/ 3437681 w 3437681"/>
              <a:gd name="connsiteY41" fmla="*/ 152712 h 2336623"/>
              <a:gd name="connsiteX0" fmla="*/ 0 w 3437681"/>
              <a:gd name="connsiteY0" fmla="*/ 2236155 h 2336623"/>
              <a:gd name="connsiteX1" fmla="*/ 86810 w 3437681"/>
              <a:gd name="connsiteY1" fmla="*/ 2160920 h 2336623"/>
              <a:gd name="connsiteX2" fmla="*/ 179408 w 3437681"/>
              <a:gd name="connsiteY2" fmla="*/ 2230368 h 2336623"/>
              <a:gd name="connsiteX3" fmla="*/ 219919 w 3437681"/>
              <a:gd name="connsiteY3" fmla="*/ 2317178 h 2336623"/>
              <a:gd name="connsiteX4" fmla="*/ 289367 w 3437681"/>
              <a:gd name="connsiteY4" fmla="*/ 2172494 h 2336623"/>
              <a:gd name="connsiteX5" fmla="*/ 381965 w 3437681"/>
              <a:gd name="connsiteY5" fmla="*/ 2241942 h 2336623"/>
              <a:gd name="connsiteX6" fmla="*/ 428264 w 3437681"/>
              <a:gd name="connsiteY6" fmla="*/ 2207218 h 2336623"/>
              <a:gd name="connsiteX7" fmla="*/ 497712 w 3437681"/>
              <a:gd name="connsiteY7" fmla="*/ 2270879 h 2336623"/>
              <a:gd name="connsiteX8" fmla="*/ 561372 w 3437681"/>
              <a:gd name="connsiteY8" fmla="*/ 2184069 h 2336623"/>
              <a:gd name="connsiteX9" fmla="*/ 677119 w 3437681"/>
              <a:gd name="connsiteY9" fmla="*/ 2334540 h 2336623"/>
              <a:gd name="connsiteX10" fmla="*/ 763929 w 3437681"/>
              <a:gd name="connsiteY10" fmla="*/ 2050960 h 2336623"/>
              <a:gd name="connsiteX11" fmla="*/ 810228 w 3437681"/>
              <a:gd name="connsiteY11" fmla="*/ 2224580 h 2336623"/>
              <a:gd name="connsiteX12" fmla="*/ 920188 w 3437681"/>
              <a:gd name="connsiteY12" fmla="*/ 2143558 h 2336623"/>
              <a:gd name="connsiteX13" fmla="*/ 1001210 w 3437681"/>
              <a:gd name="connsiteY13" fmla="*/ 2265092 h 2336623"/>
              <a:gd name="connsiteX14" fmla="*/ 1105383 w 3437681"/>
              <a:gd name="connsiteY14" fmla="*/ 2207218 h 2336623"/>
              <a:gd name="connsiteX15" fmla="*/ 1226917 w 3437681"/>
              <a:gd name="connsiteY15" fmla="*/ 2247730 h 2336623"/>
              <a:gd name="connsiteX16" fmla="*/ 1354238 w 3437681"/>
              <a:gd name="connsiteY16" fmla="*/ 2010449 h 2336623"/>
              <a:gd name="connsiteX17" fmla="*/ 1458410 w 3437681"/>
              <a:gd name="connsiteY17" fmla="*/ 2311391 h 2336623"/>
              <a:gd name="connsiteX18" fmla="*/ 1574157 w 3437681"/>
              <a:gd name="connsiteY18" fmla="*/ 2276666 h 2336623"/>
              <a:gd name="connsiteX19" fmla="*/ 1655180 w 3437681"/>
              <a:gd name="connsiteY19" fmla="*/ 2131983 h 2336623"/>
              <a:gd name="connsiteX20" fmla="*/ 1689904 w 3437681"/>
              <a:gd name="connsiteY20" fmla="*/ 1941001 h 2336623"/>
              <a:gd name="connsiteX21" fmla="*/ 1776714 w 3437681"/>
              <a:gd name="connsiteY21" fmla="*/ 355269 h 2336623"/>
              <a:gd name="connsiteX22" fmla="*/ 1915610 w 3437681"/>
              <a:gd name="connsiteY22" fmla="*/ 245310 h 2336623"/>
              <a:gd name="connsiteX23" fmla="*/ 2054507 w 3437681"/>
              <a:gd name="connsiteY23" fmla="*/ 152712 h 2336623"/>
              <a:gd name="connsiteX24" fmla="*/ 2126305 w 3437681"/>
              <a:gd name="connsiteY24" fmla="*/ 265075 h 2336623"/>
              <a:gd name="connsiteX25" fmla="*/ 2195317 w 3437681"/>
              <a:gd name="connsiteY25" fmla="*/ 594245 h 2336623"/>
              <a:gd name="connsiteX26" fmla="*/ 2250776 w 3437681"/>
              <a:gd name="connsiteY26" fmla="*/ 521363 h 2336623"/>
              <a:gd name="connsiteX27" fmla="*/ 2292073 w 3437681"/>
              <a:gd name="connsiteY27" fmla="*/ 68481 h 2336623"/>
              <a:gd name="connsiteX28" fmla="*/ 2402859 w 3437681"/>
              <a:gd name="connsiteY28" fmla="*/ 190936 h 2336623"/>
              <a:gd name="connsiteX29" fmla="*/ 2483670 w 3437681"/>
              <a:gd name="connsiteY29" fmla="*/ 93094 h 2336623"/>
              <a:gd name="connsiteX30" fmla="*/ 2615879 w 3437681"/>
              <a:gd name="connsiteY30" fmla="*/ 199011 h 2336623"/>
              <a:gd name="connsiteX31" fmla="*/ 2685327 w 3437681"/>
              <a:gd name="connsiteY31" fmla="*/ 181649 h 2336623"/>
              <a:gd name="connsiteX32" fmla="*/ 2766350 w 3437681"/>
              <a:gd name="connsiteY32" fmla="*/ 308970 h 2336623"/>
              <a:gd name="connsiteX33" fmla="*/ 2824223 w 3437681"/>
              <a:gd name="connsiteY33" fmla="*/ 175861 h 2336623"/>
              <a:gd name="connsiteX34" fmla="*/ 2939970 w 3437681"/>
              <a:gd name="connsiteY34" fmla="*/ 280034 h 2336623"/>
              <a:gd name="connsiteX35" fmla="*/ 3003631 w 3437681"/>
              <a:gd name="connsiteY35" fmla="*/ 2241 h 2336623"/>
              <a:gd name="connsiteX36" fmla="*/ 3119377 w 3437681"/>
              <a:gd name="connsiteY36" fmla="*/ 459441 h 2336623"/>
              <a:gd name="connsiteX37" fmla="*/ 3194613 w 3437681"/>
              <a:gd name="connsiteY37" fmla="*/ 164287 h 2336623"/>
              <a:gd name="connsiteX38" fmla="*/ 3246699 w 3437681"/>
              <a:gd name="connsiteY38" fmla="*/ 297396 h 2336623"/>
              <a:gd name="connsiteX39" fmla="*/ 3287210 w 3437681"/>
              <a:gd name="connsiteY39" fmla="*/ 239522 h 2336623"/>
              <a:gd name="connsiteX40" fmla="*/ 3379808 w 3437681"/>
              <a:gd name="connsiteY40" fmla="*/ 320545 h 2336623"/>
              <a:gd name="connsiteX41" fmla="*/ 3437681 w 3437681"/>
              <a:gd name="connsiteY41" fmla="*/ 152712 h 2336623"/>
              <a:gd name="connsiteX0" fmla="*/ 0 w 3437681"/>
              <a:gd name="connsiteY0" fmla="*/ 2236155 h 2336623"/>
              <a:gd name="connsiteX1" fmla="*/ 86810 w 3437681"/>
              <a:gd name="connsiteY1" fmla="*/ 2160920 h 2336623"/>
              <a:gd name="connsiteX2" fmla="*/ 179408 w 3437681"/>
              <a:gd name="connsiteY2" fmla="*/ 2230368 h 2336623"/>
              <a:gd name="connsiteX3" fmla="*/ 219919 w 3437681"/>
              <a:gd name="connsiteY3" fmla="*/ 2317178 h 2336623"/>
              <a:gd name="connsiteX4" fmla="*/ 289367 w 3437681"/>
              <a:gd name="connsiteY4" fmla="*/ 2172494 h 2336623"/>
              <a:gd name="connsiteX5" fmla="*/ 381965 w 3437681"/>
              <a:gd name="connsiteY5" fmla="*/ 2241942 h 2336623"/>
              <a:gd name="connsiteX6" fmla="*/ 428264 w 3437681"/>
              <a:gd name="connsiteY6" fmla="*/ 2207218 h 2336623"/>
              <a:gd name="connsiteX7" fmla="*/ 497712 w 3437681"/>
              <a:gd name="connsiteY7" fmla="*/ 2270879 h 2336623"/>
              <a:gd name="connsiteX8" fmla="*/ 561372 w 3437681"/>
              <a:gd name="connsiteY8" fmla="*/ 2184069 h 2336623"/>
              <a:gd name="connsiteX9" fmla="*/ 677119 w 3437681"/>
              <a:gd name="connsiteY9" fmla="*/ 2334540 h 2336623"/>
              <a:gd name="connsiteX10" fmla="*/ 763929 w 3437681"/>
              <a:gd name="connsiteY10" fmla="*/ 2050960 h 2336623"/>
              <a:gd name="connsiteX11" fmla="*/ 810228 w 3437681"/>
              <a:gd name="connsiteY11" fmla="*/ 2224580 h 2336623"/>
              <a:gd name="connsiteX12" fmla="*/ 920188 w 3437681"/>
              <a:gd name="connsiteY12" fmla="*/ 2143558 h 2336623"/>
              <a:gd name="connsiteX13" fmla="*/ 1001210 w 3437681"/>
              <a:gd name="connsiteY13" fmla="*/ 2265092 h 2336623"/>
              <a:gd name="connsiteX14" fmla="*/ 1105383 w 3437681"/>
              <a:gd name="connsiteY14" fmla="*/ 2207218 h 2336623"/>
              <a:gd name="connsiteX15" fmla="*/ 1226917 w 3437681"/>
              <a:gd name="connsiteY15" fmla="*/ 2247730 h 2336623"/>
              <a:gd name="connsiteX16" fmla="*/ 1354238 w 3437681"/>
              <a:gd name="connsiteY16" fmla="*/ 2010449 h 2336623"/>
              <a:gd name="connsiteX17" fmla="*/ 1458410 w 3437681"/>
              <a:gd name="connsiteY17" fmla="*/ 2311391 h 2336623"/>
              <a:gd name="connsiteX18" fmla="*/ 1574157 w 3437681"/>
              <a:gd name="connsiteY18" fmla="*/ 2276666 h 2336623"/>
              <a:gd name="connsiteX19" fmla="*/ 1655180 w 3437681"/>
              <a:gd name="connsiteY19" fmla="*/ 2131983 h 2336623"/>
              <a:gd name="connsiteX20" fmla="*/ 1689904 w 3437681"/>
              <a:gd name="connsiteY20" fmla="*/ 1941001 h 2336623"/>
              <a:gd name="connsiteX21" fmla="*/ 1776714 w 3437681"/>
              <a:gd name="connsiteY21" fmla="*/ 355269 h 2336623"/>
              <a:gd name="connsiteX22" fmla="*/ 1915610 w 3437681"/>
              <a:gd name="connsiteY22" fmla="*/ 245310 h 2336623"/>
              <a:gd name="connsiteX23" fmla="*/ 2054507 w 3437681"/>
              <a:gd name="connsiteY23" fmla="*/ 152712 h 2336623"/>
              <a:gd name="connsiteX24" fmla="*/ 2126305 w 3437681"/>
              <a:gd name="connsiteY24" fmla="*/ 265075 h 2336623"/>
              <a:gd name="connsiteX25" fmla="*/ 2195317 w 3437681"/>
              <a:gd name="connsiteY25" fmla="*/ 594245 h 2336623"/>
              <a:gd name="connsiteX26" fmla="*/ 2250776 w 3437681"/>
              <a:gd name="connsiteY26" fmla="*/ 521363 h 2336623"/>
              <a:gd name="connsiteX27" fmla="*/ 2292073 w 3437681"/>
              <a:gd name="connsiteY27" fmla="*/ 136214 h 2336623"/>
              <a:gd name="connsiteX28" fmla="*/ 2402859 w 3437681"/>
              <a:gd name="connsiteY28" fmla="*/ 190936 h 2336623"/>
              <a:gd name="connsiteX29" fmla="*/ 2483670 w 3437681"/>
              <a:gd name="connsiteY29" fmla="*/ 93094 h 2336623"/>
              <a:gd name="connsiteX30" fmla="*/ 2615879 w 3437681"/>
              <a:gd name="connsiteY30" fmla="*/ 199011 h 2336623"/>
              <a:gd name="connsiteX31" fmla="*/ 2685327 w 3437681"/>
              <a:gd name="connsiteY31" fmla="*/ 181649 h 2336623"/>
              <a:gd name="connsiteX32" fmla="*/ 2766350 w 3437681"/>
              <a:gd name="connsiteY32" fmla="*/ 308970 h 2336623"/>
              <a:gd name="connsiteX33" fmla="*/ 2824223 w 3437681"/>
              <a:gd name="connsiteY33" fmla="*/ 175861 h 2336623"/>
              <a:gd name="connsiteX34" fmla="*/ 2939970 w 3437681"/>
              <a:gd name="connsiteY34" fmla="*/ 280034 h 2336623"/>
              <a:gd name="connsiteX35" fmla="*/ 3003631 w 3437681"/>
              <a:gd name="connsiteY35" fmla="*/ 2241 h 2336623"/>
              <a:gd name="connsiteX36" fmla="*/ 3119377 w 3437681"/>
              <a:gd name="connsiteY36" fmla="*/ 459441 h 2336623"/>
              <a:gd name="connsiteX37" fmla="*/ 3194613 w 3437681"/>
              <a:gd name="connsiteY37" fmla="*/ 164287 h 2336623"/>
              <a:gd name="connsiteX38" fmla="*/ 3246699 w 3437681"/>
              <a:gd name="connsiteY38" fmla="*/ 297396 h 2336623"/>
              <a:gd name="connsiteX39" fmla="*/ 3287210 w 3437681"/>
              <a:gd name="connsiteY39" fmla="*/ 239522 h 2336623"/>
              <a:gd name="connsiteX40" fmla="*/ 3379808 w 3437681"/>
              <a:gd name="connsiteY40" fmla="*/ 320545 h 2336623"/>
              <a:gd name="connsiteX41" fmla="*/ 3437681 w 3437681"/>
              <a:gd name="connsiteY41" fmla="*/ 152712 h 2336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437681" h="2336623">
                <a:moveTo>
                  <a:pt x="0" y="2236155"/>
                </a:moveTo>
                <a:cubicBezTo>
                  <a:pt x="28454" y="2199019"/>
                  <a:pt x="56909" y="2161884"/>
                  <a:pt x="86810" y="2160920"/>
                </a:cubicBezTo>
                <a:cubicBezTo>
                  <a:pt x="116711" y="2159956"/>
                  <a:pt x="157223" y="2204325"/>
                  <a:pt x="179408" y="2230368"/>
                </a:cubicBezTo>
                <a:cubicBezTo>
                  <a:pt x="201593" y="2256411"/>
                  <a:pt x="201593" y="2326824"/>
                  <a:pt x="219919" y="2317178"/>
                </a:cubicBezTo>
                <a:cubicBezTo>
                  <a:pt x="238245" y="2307532"/>
                  <a:pt x="262359" y="2185033"/>
                  <a:pt x="289367" y="2172494"/>
                </a:cubicBezTo>
                <a:cubicBezTo>
                  <a:pt x="316375" y="2159955"/>
                  <a:pt x="358816" y="2236155"/>
                  <a:pt x="381965" y="2241942"/>
                </a:cubicBezTo>
                <a:cubicBezTo>
                  <a:pt x="405114" y="2247729"/>
                  <a:pt x="408973" y="2202395"/>
                  <a:pt x="428264" y="2207218"/>
                </a:cubicBezTo>
                <a:cubicBezTo>
                  <a:pt x="447555" y="2212041"/>
                  <a:pt x="475527" y="2274737"/>
                  <a:pt x="497712" y="2270879"/>
                </a:cubicBezTo>
                <a:cubicBezTo>
                  <a:pt x="519897" y="2267021"/>
                  <a:pt x="531471" y="2173459"/>
                  <a:pt x="561372" y="2184069"/>
                </a:cubicBezTo>
                <a:cubicBezTo>
                  <a:pt x="591273" y="2194679"/>
                  <a:pt x="643360" y="2356725"/>
                  <a:pt x="677119" y="2334540"/>
                </a:cubicBezTo>
                <a:cubicBezTo>
                  <a:pt x="710878" y="2312355"/>
                  <a:pt x="741744" y="2069287"/>
                  <a:pt x="763929" y="2050960"/>
                </a:cubicBezTo>
                <a:cubicBezTo>
                  <a:pt x="786114" y="2032633"/>
                  <a:pt x="784185" y="2209147"/>
                  <a:pt x="810228" y="2224580"/>
                </a:cubicBezTo>
                <a:cubicBezTo>
                  <a:pt x="836271" y="2240013"/>
                  <a:pt x="888358" y="2136806"/>
                  <a:pt x="920188" y="2143558"/>
                </a:cubicBezTo>
                <a:cubicBezTo>
                  <a:pt x="952018" y="2150310"/>
                  <a:pt x="970344" y="2254482"/>
                  <a:pt x="1001210" y="2265092"/>
                </a:cubicBezTo>
                <a:cubicBezTo>
                  <a:pt x="1032076" y="2275702"/>
                  <a:pt x="1067765" y="2210112"/>
                  <a:pt x="1105383" y="2207218"/>
                </a:cubicBezTo>
                <a:cubicBezTo>
                  <a:pt x="1143001" y="2204324"/>
                  <a:pt x="1185441" y="2280525"/>
                  <a:pt x="1226917" y="2247730"/>
                </a:cubicBezTo>
                <a:cubicBezTo>
                  <a:pt x="1268393" y="2214935"/>
                  <a:pt x="1315656" y="1999839"/>
                  <a:pt x="1354238" y="2010449"/>
                </a:cubicBezTo>
                <a:cubicBezTo>
                  <a:pt x="1392820" y="2021059"/>
                  <a:pt x="1421757" y="2267022"/>
                  <a:pt x="1458410" y="2311391"/>
                </a:cubicBezTo>
                <a:cubicBezTo>
                  <a:pt x="1495063" y="2355760"/>
                  <a:pt x="1541362" y="2306567"/>
                  <a:pt x="1574157" y="2276666"/>
                </a:cubicBezTo>
                <a:cubicBezTo>
                  <a:pt x="1606952" y="2246765"/>
                  <a:pt x="1635889" y="2187927"/>
                  <a:pt x="1655180" y="2131983"/>
                </a:cubicBezTo>
                <a:cubicBezTo>
                  <a:pt x="1674471" y="2076039"/>
                  <a:pt x="1669648" y="2237120"/>
                  <a:pt x="1689904" y="1941001"/>
                </a:cubicBezTo>
                <a:cubicBezTo>
                  <a:pt x="1710160" y="1644882"/>
                  <a:pt x="1739096" y="637884"/>
                  <a:pt x="1776714" y="355269"/>
                </a:cubicBezTo>
                <a:cubicBezTo>
                  <a:pt x="1814332" y="72654"/>
                  <a:pt x="1869311" y="279070"/>
                  <a:pt x="1915610" y="245310"/>
                </a:cubicBezTo>
                <a:cubicBezTo>
                  <a:pt x="1961909" y="211550"/>
                  <a:pt x="2019391" y="149418"/>
                  <a:pt x="2054507" y="152712"/>
                </a:cubicBezTo>
                <a:cubicBezTo>
                  <a:pt x="2089623" y="156006"/>
                  <a:pt x="2102837" y="191486"/>
                  <a:pt x="2126305" y="265075"/>
                </a:cubicBezTo>
                <a:cubicBezTo>
                  <a:pt x="2149773" y="338664"/>
                  <a:pt x="2174572" y="551530"/>
                  <a:pt x="2195317" y="594245"/>
                </a:cubicBezTo>
                <a:cubicBezTo>
                  <a:pt x="2216062" y="636960"/>
                  <a:pt x="2234650" y="597701"/>
                  <a:pt x="2250776" y="521363"/>
                </a:cubicBezTo>
                <a:cubicBezTo>
                  <a:pt x="2266902" y="445025"/>
                  <a:pt x="2266726" y="191285"/>
                  <a:pt x="2292073" y="136214"/>
                </a:cubicBezTo>
                <a:cubicBezTo>
                  <a:pt x="2317420" y="81143"/>
                  <a:pt x="2363444" y="168974"/>
                  <a:pt x="2402859" y="190936"/>
                </a:cubicBezTo>
                <a:cubicBezTo>
                  <a:pt x="2442274" y="212898"/>
                  <a:pt x="2448167" y="91748"/>
                  <a:pt x="2483670" y="93094"/>
                </a:cubicBezTo>
                <a:cubicBezTo>
                  <a:pt x="2519173" y="94440"/>
                  <a:pt x="2582270" y="184252"/>
                  <a:pt x="2615879" y="199011"/>
                </a:cubicBezTo>
                <a:cubicBezTo>
                  <a:pt x="2649489" y="213770"/>
                  <a:pt x="2660249" y="163323"/>
                  <a:pt x="2685327" y="181649"/>
                </a:cubicBezTo>
                <a:cubicBezTo>
                  <a:pt x="2710405" y="199975"/>
                  <a:pt x="2743201" y="309935"/>
                  <a:pt x="2766350" y="308970"/>
                </a:cubicBezTo>
                <a:cubicBezTo>
                  <a:pt x="2789499" y="308005"/>
                  <a:pt x="2795286" y="180684"/>
                  <a:pt x="2824223" y="175861"/>
                </a:cubicBezTo>
                <a:cubicBezTo>
                  <a:pt x="2853160" y="171038"/>
                  <a:pt x="2910069" y="308971"/>
                  <a:pt x="2939970" y="280034"/>
                </a:cubicBezTo>
                <a:cubicBezTo>
                  <a:pt x="2969871" y="251097"/>
                  <a:pt x="2973730" y="-27660"/>
                  <a:pt x="3003631" y="2241"/>
                </a:cubicBezTo>
                <a:cubicBezTo>
                  <a:pt x="3033532" y="32142"/>
                  <a:pt x="3087547" y="432433"/>
                  <a:pt x="3119377" y="459441"/>
                </a:cubicBezTo>
                <a:cubicBezTo>
                  <a:pt x="3151207" y="486449"/>
                  <a:pt x="3173393" y="191294"/>
                  <a:pt x="3194613" y="164287"/>
                </a:cubicBezTo>
                <a:cubicBezTo>
                  <a:pt x="3215833" y="137279"/>
                  <a:pt x="3231266" y="284857"/>
                  <a:pt x="3246699" y="297396"/>
                </a:cubicBezTo>
                <a:cubicBezTo>
                  <a:pt x="3262132" y="309935"/>
                  <a:pt x="3265025" y="235664"/>
                  <a:pt x="3287210" y="239522"/>
                </a:cubicBezTo>
                <a:cubicBezTo>
                  <a:pt x="3309395" y="243380"/>
                  <a:pt x="3354730" y="335013"/>
                  <a:pt x="3379808" y="320545"/>
                </a:cubicBezTo>
                <a:cubicBezTo>
                  <a:pt x="3404886" y="306077"/>
                  <a:pt x="3421283" y="229394"/>
                  <a:pt x="3437681" y="152712"/>
                </a:cubicBezTo>
              </a:path>
            </a:pathLst>
          </a:cu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60" name="右矢印 59"/>
          <p:cNvSpPr/>
          <p:nvPr/>
        </p:nvSpPr>
        <p:spPr>
          <a:xfrm>
            <a:off x="5701759" y="3247261"/>
            <a:ext cx="1171775" cy="7407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38" name="タイトル 1"/>
          <p:cNvSpPr>
            <a:spLocks noGrp="1"/>
          </p:cNvSpPr>
          <p:nvPr>
            <p:ph type="title"/>
          </p:nvPr>
        </p:nvSpPr>
        <p:spPr>
          <a:xfrm>
            <a:off x="2118544" y="175790"/>
            <a:ext cx="8229600" cy="596877"/>
          </a:xfrm>
        </p:spPr>
        <p:txBody>
          <a:bodyPr>
            <a:noAutofit/>
          </a:bodyPr>
          <a:lstStyle/>
          <a:p>
            <a:pPr algn="ctr"/>
            <a:r>
              <a:rPr lang="ja-JP" altLang="en-US" sz="3600" dirty="0">
                <a:latin typeface="游ゴシック" panose="020B0400000000000000" pitchFamily="50" charset="-128"/>
                <a:ea typeface="游ゴシック" panose="020B0400000000000000" pitchFamily="50" charset="-128"/>
              </a:rPr>
              <a:t>トーンマッピング（線形）</a:t>
            </a:r>
          </a:p>
        </p:txBody>
      </p:sp>
      <p:sp>
        <p:nvSpPr>
          <p:cNvPr id="46" name="右中かっこ 45"/>
          <p:cNvSpPr/>
          <p:nvPr/>
        </p:nvSpPr>
        <p:spPr>
          <a:xfrm>
            <a:off x="4993899" y="5411068"/>
            <a:ext cx="283579" cy="1035934"/>
          </a:xfrm>
          <a:prstGeom prst="rightBrace">
            <a:avLst>
              <a:gd name="adj1" fmla="val 79762"/>
              <a:gd name="adj2" fmla="val 50000"/>
            </a:avLst>
          </a:prstGeom>
          <a:ln w="3492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48" name="フリーフォーム 47"/>
          <p:cNvSpPr/>
          <p:nvPr/>
        </p:nvSpPr>
        <p:spPr>
          <a:xfrm>
            <a:off x="7518858" y="5239512"/>
            <a:ext cx="3150454" cy="949569"/>
          </a:xfrm>
          <a:custGeom>
            <a:avLst/>
            <a:gdLst>
              <a:gd name="connsiteX0" fmla="*/ 0 w 3437681"/>
              <a:gd name="connsiteY0" fmla="*/ 2307811 h 2408279"/>
              <a:gd name="connsiteX1" fmla="*/ 86810 w 3437681"/>
              <a:gd name="connsiteY1" fmla="*/ 2232576 h 2408279"/>
              <a:gd name="connsiteX2" fmla="*/ 179408 w 3437681"/>
              <a:gd name="connsiteY2" fmla="*/ 2302024 h 2408279"/>
              <a:gd name="connsiteX3" fmla="*/ 219919 w 3437681"/>
              <a:gd name="connsiteY3" fmla="*/ 2388834 h 2408279"/>
              <a:gd name="connsiteX4" fmla="*/ 289367 w 3437681"/>
              <a:gd name="connsiteY4" fmla="*/ 2244150 h 2408279"/>
              <a:gd name="connsiteX5" fmla="*/ 381965 w 3437681"/>
              <a:gd name="connsiteY5" fmla="*/ 2313598 h 2408279"/>
              <a:gd name="connsiteX6" fmla="*/ 428264 w 3437681"/>
              <a:gd name="connsiteY6" fmla="*/ 2278874 h 2408279"/>
              <a:gd name="connsiteX7" fmla="*/ 497712 w 3437681"/>
              <a:gd name="connsiteY7" fmla="*/ 2342535 h 2408279"/>
              <a:gd name="connsiteX8" fmla="*/ 561372 w 3437681"/>
              <a:gd name="connsiteY8" fmla="*/ 2255725 h 2408279"/>
              <a:gd name="connsiteX9" fmla="*/ 677119 w 3437681"/>
              <a:gd name="connsiteY9" fmla="*/ 2406196 h 2408279"/>
              <a:gd name="connsiteX10" fmla="*/ 763929 w 3437681"/>
              <a:gd name="connsiteY10" fmla="*/ 2122616 h 2408279"/>
              <a:gd name="connsiteX11" fmla="*/ 810228 w 3437681"/>
              <a:gd name="connsiteY11" fmla="*/ 2296236 h 2408279"/>
              <a:gd name="connsiteX12" fmla="*/ 920188 w 3437681"/>
              <a:gd name="connsiteY12" fmla="*/ 2215214 h 2408279"/>
              <a:gd name="connsiteX13" fmla="*/ 1001210 w 3437681"/>
              <a:gd name="connsiteY13" fmla="*/ 2336748 h 2408279"/>
              <a:gd name="connsiteX14" fmla="*/ 1105383 w 3437681"/>
              <a:gd name="connsiteY14" fmla="*/ 2278874 h 2408279"/>
              <a:gd name="connsiteX15" fmla="*/ 1226917 w 3437681"/>
              <a:gd name="connsiteY15" fmla="*/ 2319386 h 2408279"/>
              <a:gd name="connsiteX16" fmla="*/ 1354238 w 3437681"/>
              <a:gd name="connsiteY16" fmla="*/ 2082105 h 2408279"/>
              <a:gd name="connsiteX17" fmla="*/ 1458410 w 3437681"/>
              <a:gd name="connsiteY17" fmla="*/ 2383047 h 2408279"/>
              <a:gd name="connsiteX18" fmla="*/ 1574157 w 3437681"/>
              <a:gd name="connsiteY18" fmla="*/ 2348322 h 2408279"/>
              <a:gd name="connsiteX19" fmla="*/ 1655180 w 3437681"/>
              <a:gd name="connsiteY19" fmla="*/ 2203639 h 2408279"/>
              <a:gd name="connsiteX20" fmla="*/ 1689904 w 3437681"/>
              <a:gd name="connsiteY20" fmla="*/ 2012657 h 2408279"/>
              <a:gd name="connsiteX21" fmla="*/ 1776714 w 3437681"/>
              <a:gd name="connsiteY21" fmla="*/ 426925 h 2408279"/>
              <a:gd name="connsiteX22" fmla="*/ 1915610 w 3437681"/>
              <a:gd name="connsiteY22" fmla="*/ 316966 h 2408279"/>
              <a:gd name="connsiteX23" fmla="*/ 2054507 w 3437681"/>
              <a:gd name="connsiteY23" fmla="*/ 224368 h 2408279"/>
              <a:gd name="connsiteX24" fmla="*/ 2164466 w 3437681"/>
              <a:gd name="connsiteY24" fmla="*/ 322753 h 2408279"/>
              <a:gd name="connsiteX25" fmla="*/ 2401747 w 3437681"/>
              <a:gd name="connsiteY25" fmla="*/ 125983 h 2408279"/>
              <a:gd name="connsiteX26" fmla="*/ 2459621 w 3437681"/>
              <a:gd name="connsiteY26" fmla="*/ 4449 h 2408279"/>
              <a:gd name="connsiteX27" fmla="*/ 2523281 w 3437681"/>
              <a:gd name="connsiteY27" fmla="*/ 282241 h 2408279"/>
              <a:gd name="connsiteX28" fmla="*/ 2615879 w 3437681"/>
              <a:gd name="connsiteY28" fmla="*/ 270667 h 2408279"/>
              <a:gd name="connsiteX29" fmla="*/ 2685327 w 3437681"/>
              <a:gd name="connsiteY29" fmla="*/ 253305 h 2408279"/>
              <a:gd name="connsiteX30" fmla="*/ 2766350 w 3437681"/>
              <a:gd name="connsiteY30" fmla="*/ 380626 h 2408279"/>
              <a:gd name="connsiteX31" fmla="*/ 2824223 w 3437681"/>
              <a:gd name="connsiteY31" fmla="*/ 247517 h 2408279"/>
              <a:gd name="connsiteX32" fmla="*/ 2939970 w 3437681"/>
              <a:gd name="connsiteY32" fmla="*/ 351690 h 2408279"/>
              <a:gd name="connsiteX33" fmla="*/ 3003631 w 3437681"/>
              <a:gd name="connsiteY33" fmla="*/ 73897 h 2408279"/>
              <a:gd name="connsiteX34" fmla="*/ 3119377 w 3437681"/>
              <a:gd name="connsiteY34" fmla="*/ 531097 h 2408279"/>
              <a:gd name="connsiteX35" fmla="*/ 3194613 w 3437681"/>
              <a:gd name="connsiteY35" fmla="*/ 235943 h 2408279"/>
              <a:gd name="connsiteX36" fmla="*/ 3246699 w 3437681"/>
              <a:gd name="connsiteY36" fmla="*/ 369052 h 2408279"/>
              <a:gd name="connsiteX37" fmla="*/ 3287210 w 3437681"/>
              <a:gd name="connsiteY37" fmla="*/ 311178 h 2408279"/>
              <a:gd name="connsiteX38" fmla="*/ 3379808 w 3437681"/>
              <a:gd name="connsiteY38" fmla="*/ 392201 h 2408279"/>
              <a:gd name="connsiteX39" fmla="*/ 3437681 w 3437681"/>
              <a:gd name="connsiteY39" fmla="*/ 224368 h 2408279"/>
              <a:gd name="connsiteX0" fmla="*/ 0 w 3437681"/>
              <a:gd name="connsiteY0" fmla="*/ 2309585 h 2410053"/>
              <a:gd name="connsiteX1" fmla="*/ 86810 w 3437681"/>
              <a:gd name="connsiteY1" fmla="*/ 2234350 h 2410053"/>
              <a:gd name="connsiteX2" fmla="*/ 179408 w 3437681"/>
              <a:gd name="connsiteY2" fmla="*/ 2303798 h 2410053"/>
              <a:gd name="connsiteX3" fmla="*/ 219919 w 3437681"/>
              <a:gd name="connsiteY3" fmla="*/ 2390608 h 2410053"/>
              <a:gd name="connsiteX4" fmla="*/ 289367 w 3437681"/>
              <a:gd name="connsiteY4" fmla="*/ 2245924 h 2410053"/>
              <a:gd name="connsiteX5" fmla="*/ 381965 w 3437681"/>
              <a:gd name="connsiteY5" fmla="*/ 2315372 h 2410053"/>
              <a:gd name="connsiteX6" fmla="*/ 428264 w 3437681"/>
              <a:gd name="connsiteY6" fmla="*/ 2280648 h 2410053"/>
              <a:gd name="connsiteX7" fmla="*/ 497712 w 3437681"/>
              <a:gd name="connsiteY7" fmla="*/ 2344309 h 2410053"/>
              <a:gd name="connsiteX8" fmla="*/ 561372 w 3437681"/>
              <a:gd name="connsiteY8" fmla="*/ 2257499 h 2410053"/>
              <a:gd name="connsiteX9" fmla="*/ 677119 w 3437681"/>
              <a:gd name="connsiteY9" fmla="*/ 2407970 h 2410053"/>
              <a:gd name="connsiteX10" fmla="*/ 763929 w 3437681"/>
              <a:gd name="connsiteY10" fmla="*/ 2124390 h 2410053"/>
              <a:gd name="connsiteX11" fmla="*/ 810228 w 3437681"/>
              <a:gd name="connsiteY11" fmla="*/ 2298010 h 2410053"/>
              <a:gd name="connsiteX12" fmla="*/ 920188 w 3437681"/>
              <a:gd name="connsiteY12" fmla="*/ 2216988 h 2410053"/>
              <a:gd name="connsiteX13" fmla="*/ 1001210 w 3437681"/>
              <a:gd name="connsiteY13" fmla="*/ 2338522 h 2410053"/>
              <a:gd name="connsiteX14" fmla="*/ 1105383 w 3437681"/>
              <a:gd name="connsiteY14" fmla="*/ 2280648 h 2410053"/>
              <a:gd name="connsiteX15" fmla="*/ 1226917 w 3437681"/>
              <a:gd name="connsiteY15" fmla="*/ 2321160 h 2410053"/>
              <a:gd name="connsiteX16" fmla="*/ 1354238 w 3437681"/>
              <a:gd name="connsiteY16" fmla="*/ 2083879 h 2410053"/>
              <a:gd name="connsiteX17" fmla="*/ 1458410 w 3437681"/>
              <a:gd name="connsiteY17" fmla="*/ 2384821 h 2410053"/>
              <a:gd name="connsiteX18" fmla="*/ 1574157 w 3437681"/>
              <a:gd name="connsiteY18" fmla="*/ 2350096 h 2410053"/>
              <a:gd name="connsiteX19" fmla="*/ 1655180 w 3437681"/>
              <a:gd name="connsiteY19" fmla="*/ 2205413 h 2410053"/>
              <a:gd name="connsiteX20" fmla="*/ 1689904 w 3437681"/>
              <a:gd name="connsiteY20" fmla="*/ 2014431 h 2410053"/>
              <a:gd name="connsiteX21" fmla="*/ 1776714 w 3437681"/>
              <a:gd name="connsiteY21" fmla="*/ 428699 h 2410053"/>
              <a:gd name="connsiteX22" fmla="*/ 1915610 w 3437681"/>
              <a:gd name="connsiteY22" fmla="*/ 318740 h 2410053"/>
              <a:gd name="connsiteX23" fmla="*/ 2054507 w 3437681"/>
              <a:gd name="connsiteY23" fmla="*/ 226142 h 2410053"/>
              <a:gd name="connsiteX24" fmla="*/ 2164466 w 3437681"/>
              <a:gd name="connsiteY24" fmla="*/ 324527 h 2410053"/>
              <a:gd name="connsiteX25" fmla="*/ 2228903 w 3437681"/>
              <a:gd name="connsiteY25" fmla="*/ 593672 h 2410053"/>
              <a:gd name="connsiteX26" fmla="*/ 2459621 w 3437681"/>
              <a:gd name="connsiteY26" fmla="*/ 6223 h 2410053"/>
              <a:gd name="connsiteX27" fmla="*/ 2523281 w 3437681"/>
              <a:gd name="connsiteY27" fmla="*/ 284015 h 2410053"/>
              <a:gd name="connsiteX28" fmla="*/ 2615879 w 3437681"/>
              <a:gd name="connsiteY28" fmla="*/ 272441 h 2410053"/>
              <a:gd name="connsiteX29" fmla="*/ 2685327 w 3437681"/>
              <a:gd name="connsiteY29" fmla="*/ 255079 h 2410053"/>
              <a:gd name="connsiteX30" fmla="*/ 2766350 w 3437681"/>
              <a:gd name="connsiteY30" fmla="*/ 382400 h 2410053"/>
              <a:gd name="connsiteX31" fmla="*/ 2824223 w 3437681"/>
              <a:gd name="connsiteY31" fmla="*/ 249291 h 2410053"/>
              <a:gd name="connsiteX32" fmla="*/ 2939970 w 3437681"/>
              <a:gd name="connsiteY32" fmla="*/ 353464 h 2410053"/>
              <a:gd name="connsiteX33" fmla="*/ 3003631 w 3437681"/>
              <a:gd name="connsiteY33" fmla="*/ 75671 h 2410053"/>
              <a:gd name="connsiteX34" fmla="*/ 3119377 w 3437681"/>
              <a:gd name="connsiteY34" fmla="*/ 532871 h 2410053"/>
              <a:gd name="connsiteX35" fmla="*/ 3194613 w 3437681"/>
              <a:gd name="connsiteY35" fmla="*/ 237717 h 2410053"/>
              <a:gd name="connsiteX36" fmla="*/ 3246699 w 3437681"/>
              <a:gd name="connsiteY36" fmla="*/ 370826 h 2410053"/>
              <a:gd name="connsiteX37" fmla="*/ 3287210 w 3437681"/>
              <a:gd name="connsiteY37" fmla="*/ 312952 h 2410053"/>
              <a:gd name="connsiteX38" fmla="*/ 3379808 w 3437681"/>
              <a:gd name="connsiteY38" fmla="*/ 393975 h 2410053"/>
              <a:gd name="connsiteX39" fmla="*/ 3437681 w 3437681"/>
              <a:gd name="connsiteY39" fmla="*/ 226142 h 2410053"/>
              <a:gd name="connsiteX0" fmla="*/ 0 w 3437681"/>
              <a:gd name="connsiteY0" fmla="*/ 2309585 h 2410053"/>
              <a:gd name="connsiteX1" fmla="*/ 86810 w 3437681"/>
              <a:gd name="connsiteY1" fmla="*/ 2234350 h 2410053"/>
              <a:gd name="connsiteX2" fmla="*/ 179408 w 3437681"/>
              <a:gd name="connsiteY2" fmla="*/ 2303798 h 2410053"/>
              <a:gd name="connsiteX3" fmla="*/ 219919 w 3437681"/>
              <a:gd name="connsiteY3" fmla="*/ 2390608 h 2410053"/>
              <a:gd name="connsiteX4" fmla="*/ 289367 w 3437681"/>
              <a:gd name="connsiteY4" fmla="*/ 2245924 h 2410053"/>
              <a:gd name="connsiteX5" fmla="*/ 381965 w 3437681"/>
              <a:gd name="connsiteY5" fmla="*/ 2315372 h 2410053"/>
              <a:gd name="connsiteX6" fmla="*/ 428264 w 3437681"/>
              <a:gd name="connsiteY6" fmla="*/ 2280648 h 2410053"/>
              <a:gd name="connsiteX7" fmla="*/ 497712 w 3437681"/>
              <a:gd name="connsiteY7" fmla="*/ 2344309 h 2410053"/>
              <a:gd name="connsiteX8" fmla="*/ 561372 w 3437681"/>
              <a:gd name="connsiteY8" fmla="*/ 2257499 h 2410053"/>
              <a:gd name="connsiteX9" fmla="*/ 677119 w 3437681"/>
              <a:gd name="connsiteY9" fmla="*/ 2407970 h 2410053"/>
              <a:gd name="connsiteX10" fmla="*/ 763929 w 3437681"/>
              <a:gd name="connsiteY10" fmla="*/ 2124390 h 2410053"/>
              <a:gd name="connsiteX11" fmla="*/ 810228 w 3437681"/>
              <a:gd name="connsiteY11" fmla="*/ 2298010 h 2410053"/>
              <a:gd name="connsiteX12" fmla="*/ 920188 w 3437681"/>
              <a:gd name="connsiteY12" fmla="*/ 2216988 h 2410053"/>
              <a:gd name="connsiteX13" fmla="*/ 1001210 w 3437681"/>
              <a:gd name="connsiteY13" fmla="*/ 2338522 h 2410053"/>
              <a:gd name="connsiteX14" fmla="*/ 1105383 w 3437681"/>
              <a:gd name="connsiteY14" fmla="*/ 2280648 h 2410053"/>
              <a:gd name="connsiteX15" fmla="*/ 1226917 w 3437681"/>
              <a:gd name="connsiteY15" fmla="*/ 2321160 h 2410053"/>
              <a:gd name="connsiteX16" fmla="*/ 1354238 w 3437681"/>
              <a:gd name="connsiteY16" fmla="*/ 2083879 h 2410053"/>
              <a:gd name="connsiteX17" fmla="*/ 1458410 w 3437681"/>
              <a:gd name="connsiteY17" fmla="*/ 2384821 h 2410053"/>
              <a:gd name="connsiteX18" fmla="*/ 1574157 w 3437681"/>
              <a:gd name="connsiteY18" fmla="*/ 2350096 h 2410053"/>
              <a:gd name="connsiteX19" fmla="*/ 1655180 w 3437681"/>
              <a:gd name="connsiteY19" fmla="*/ 2205413 h 2410053"/>
              <a:gd name="connsiteX20" fmla="*/ 1689904 w 3437681"/>
              <a:gd name="connsiteY20" fmla="*/ 2014431 h 2410053"/>
              <a:gd name="connsiteX21" fmla="*/ 1776714 w 3437681"/>
              <a:gd name="connsiteY21" fmla="*/ 428699 h 2410053"/>
              <a:gd name="connsiteX22" fmla="*/ 1915610 w 3437681"/>
              <a:gd name="connsiteY22" fmla="*/ 318740 h 2410053"/>
              <a:gd name="connsiteX23" fmla="*/ 2054507 w 3437681"/>
              <a:gd name="connsiteY23" fmla="*/ 226142 h 2410053"/>
              <a:gd name="connsiteX24" fmla="*/ 2126305 w 3437681"/>
              <a:gd name="connsiteY24" fmla="*/ 338505 h 2410053"/>
              <a:gd name="connsiteX25" fmla="*/ 2228903 w 3437681"/>
              <a:gd name="connsiteY25" fmla="*/ 593672 h 2410053"/>
              <a:gd name="connsiteX26" fmla="*/ 2459621 w 3437681"/>
              <a:gd name="connsiteY26" fmla="*/ 6223 h 2410053"/>
              <a:gd name="connsiteX27" fmla="*/ 2523281 w 3437681"/>
              <a:gd name="connsiteY27" fmla="*/ 284015 h 2410053"/>
              <a:gd name="connsiteX28" fmla="*/ 2615879 w 3437681"/>
              <a:gd name="connsiteY28" fmla="*/ 272441 h 2410053"/>
              <a:gd name="connsiteX29" fmla="*/ 2685327 w 3437681"/>
              <a:gd name="connsiteY29" fmla="*/ 255079 h 2410053"/>
              <a:gd name="connsiteX30" fmla="*/ 2766350 w 3437681"/>
              <a:gd name="connsiteY30" fmla="*/ 382400 h 2410053"/>
              <a:gd name="connsiteX31" fmla="*/ 2824223 w 3437681"/>
              <a:gd name="connsiteY31" fmla="*/ 249291 h 2410053"/>
              <a:gd name="connsiteX32" fmla="*/ 2939970 w 3437681"/>
              <a:gd name="connsiteY32" fmla="*/ 353464 h 2410053"/>
              <a:gd name="connsiteX33" fmla="*/ 3003631 w 3437681"/>
              <a:gd name="connsiteY33" fmla="*/ 75671 h 2410053"/>
              <a:gd name="connsiteX34" fmla="*/ 3119377 w 3437681"/>
              <a:gd name="connsiteY34" fmla="*/ 532871 h 2410053"/>
              <a:gd name="connsiteX35" fmla="*/ 3194613 w 3437681"/>
              <a:gd name="connsiteY35" fmla="*/ 237717 h 2410053"/>
              <a:gd name="connsiteX36" fmla="*/ 3246699 w 3437681"/>
              <a:gd name="connsiteY36" fmla="*/ 370826 h 2410053"/>
              <a:gd name="connsiteX37" fmla="*/ 3287210 w 3437681"/>
              <a:gd name="connsiteY37" fmla="*/ 312952 h 2410053"/>
              <a:gd name="connsiteX38" fmla="*/ 3379808 w 3437681"/>
              <a:gd name="connsiteY38" fmla="*/ 393975 h 2410053"/>
              <a:gd name="connsiteX39" fmla="*/ 3437681 w 3437681"/>
              <a:gd name="connsiteY39" fmla="*/ 226142 h 2410053"/>
              <a:gd name="connsiteX0" fmla="*/ 0 w 3437681"/>
              <a:gd name="connsiteY0" fmla="*/ 2309585 h 2410053"/>
              <a:gd name="connsiteX1" fmla="*/ 86810 w 3437681"/>
              <a:gd name="connsiteY1" fmla="*/ 2234350 h 2410053"/>
              <a:gd name="connsiteX2" fmla="*/ 179408 w 3437681"/>
              <a:gd name="connsiteY2" fmla="*/ 2303798 h 2410053"/>
              <a:gd name="connsiteX3" fmla="*/ 219919 w 3437681"/>
              <a:gd name="connsiteY3" fmla="*/ 2390608 h 2410053"/>
              <a:gd name="connsiteX4" fmla="*/ 289367 w 3437681"/>
              <a:gd name="connsiteY4" fmla="*/ 2245924 h 2410053"/>
              <a:gd name="connsiteX5" fmla="*/ 381965 w 3437681"/>
              <a:gd name="connsiteY5" fmla="*/ 2315372 h 2410053"/>
              <a:gd name="connsiteX6" fmla="*/ 428264 w 3437681"/>
              <a:gd name="connsiteY6" fmla="*/ 2280648 h 2410053"/>
              <a:gd name="connsiteX7" fmla="*/ 497712 w 3437681"/>
              <a:gd name="connsiteY7" fmla="*/ 2344309 h 2410053"/>
              <a:gd name="connsiteX8" fmla="*/ 561372 w 3437681"/>
              <a:gd name="connsiteY8" fmla="*/ 2257499 h 2410053"/>
              <a:gd name="connsiteX9" fmla="*/ 677119 w 3437681"/>
              <a:gd name="connsiteY9" fmla="*/ 2407970 h 2410053"/>
              <a:gd name="connsiteX10" fmla="*/ 763929 w 3437681"/>
              <a:gd name="connsiteY10" fmla="*/ 2124390 h 2410053"/>
              <a:gd name="connsiteX11" fmla="*/ 810228 w 3437681"/>
              <a:gd name="connsiteY11" fmla="*/ 2298010 h 2410053"/>
              <a:gd name="connsiteX12" fmla="*/ 920188 w 3437681"/>
              <a:gd name="connsiteY12" fmla="*/ 2216988 h 2410053"/>
              <a:gd name="connsiteX13" fmla="*/ 1001210 w 3437681"/>
              <a:gd name="connsiteY13" fmla="*/ 2338522 h 2410053"/>
              <a:gd name="connsiteX14" fmla="*/ 1105383 w 3437681"/>
              <a:gd name="connsiteY14" fmla="*/ 2280648 h 2410053"/>
              <a:gd name="connsiteX15" fmla="*/ 1226917 w 3437681"/>
              <a:gd name="connsiteY15" fmla="*/ 2321160 h 2410053"/>
              <a:gd name="connsiteX16" fmla="*/ 1354238 w 3437681"/>
              <a:gd name="connsiteY16" fmla="*/ 2083879 h 2410053"/>
              <a:gd name="connsiteX17" fmla="*/ 1458410 w 3437681"/>
              <a:gd name="connsiteY17" fmla="*/ 2384821 h 2410053"/>
              <a:gd name="connsiteX18" fmla="*/ 1574157 w 3437681"/>
              <a:gd name="connsiteY18" fmla="*/ 2350096 h 2410053"/>
              <a:gd name="connsiteX19" fmla="*/ 1655180 w 3437681"/>
              <a:gd name="connsiteY19" fmla="*/ 2205413 h 2410053"/>
              <a:gd name="connsiteX20" fmla="*/ 1689904 w 3437681"/>
              <a:gd name="connsiteY20" fmla="*/ 2014431 h 2410053"/>
              <a:gd name="connsiteX21" fmla="*/ 1776714 w 3437681"/>
              <a:gd name="connsiteY21" fmla="*/ 428699 h 2410053"/>
              <a:gd name="connsiteX22" fmla="*/ 1915610 w 3437681"/>
              <a:gd name="connsiteY22" fmla="*/ 318740 h 2410053"/>
              <a:gd name="connsiteX23" fmla="*/ 2054507 w 3437681"/>
              <a:gd name="connsiteY23" fmla="*/ 226142 h 2410053"/>
              <a:gd name="connsiteX24" fmla="*/ 2126305 w 3437681"/>
              <a:gd name="connsiteY24" fmla="*/ 338505 h 2410053"/>
              <a:gd name="connsiteX25" fmla="*/ 2228903 w 3437681"/>
              <a:gd name="connsiteY25" fmla="*/ 593672 h 2410053"/>
              <a:gd name="connsiteX26" fmla="*/ 2459621 w 3437681"/>
              <a:gd name="connsiteY26" fmla="*/ 6223 h 2410053"/>
              <a:gd name="connsiteX27" fmla="*/ 2523281 w 3437681"/>
              <a:gd name="connsiteY27" fmla="*/ 284015 h 2410053"/>
              <a:gd name="connsiteX28" fmla="*/ 2615879 w 3437681"/>
              <a:gd name="connsiteY28" fmla="*/ 272441 h 2410053"/>
              <a:gd name="connsiteX29" fmla="*/ 2685327 w 3437681"/>
              <a:gd name="connsiteY29" fmla="*/ 255079 h 2410053"/>
              <a:gd name="connsiteX30" fmla="*/ 2766350 w 3437681"/>
              <a:gd name="connsiteY30" fmla="*/ 382400 h 2410053"/>
              <a:gd name="connsiteX31" fmla="*/ 2824223 w 3437681"/>
              <a:gd name="connsiteY31" fmla="*/ 249291 h 2410053"/>
              <a:gd name="connsiteX32" fmla="*/ 2939970 w 3437681"/>
              <a:gd name="connsiteY32" fmla="*/ 353464 h 2410053"/>
              <a:gd name="connsiteX33" fmla="*/ 3003631 w 3437681"/>
              <a:gd name="connsiteY33" fmla="*/ 75671 h 2410053"/>
              <a:gd name="connsiteX34" fmla="*/ 3119377 w 3437681"/>
              <a:gd name="connsiteY34" fmla="*/ 532871 h 2410053"/>
              <a:gd name="connsiteX35" fmla="*/ 3194613 w 3437681"/>
              <a:gd name="connsiteY35" fmla="*/ 237717 h 2410053"/>
              <a:gd name="connsiteX36" fmla="*/ 3246699 w 3437681"/>
              <a:gd name="connsiteY36" fmla="*/ 370826 h 2410053"/>
              <a:gd name="connsiteX37" fmla="*/ 3287210 w 3437681"/>
              <a:gd name="connsiteY37" fmla="*/ 312952 h 2410053"/>
              <a:gd name="connsiteX38" fmla="*/ 3379808 w 3437681"/>
              <a:gd name="connsiteY38" fmla="*/ 393975 h 2410053"/>
              <a:gd name="connsiteX39" fmla="*/ 3437681 w 3437681"/>
              <a:gd name="connsiteY39" fmla="*/ 226142 h 2410053"/>
              <a:gd name="connsiteX0" fmla="*/ 0 w 3437681"/>
              <a:gd name="connsiteY0" fmla="*/ 2308341 h 2408809"/>
              <a:gd name="connsiteX1" fmla="*/ 86810 w 3437681"/>
              <a:gd name="connsiteY1" fmla="*/ 2233106 h 2408809"/>
              <a:gd name="connsiteX2" fmla="*/ 179408 w 3437681"/>
              <a:gd name="connsiteY2" fmla="*/ 2302554 h 2408809"/>
              <a:gd name="connsiteX3" fmla="*/ 219919 w 3437681"/>
              <a:gd name="connsiteY3" fmla="*/ 2389364 h 2408809"/>
              <a:gd name="connsiteX4" fmla="*/ 289367 w 3437681"/>
              <a:gd name="connsiteY4" fmla="*/ 2244680 h 2408809"/>
              <a:gd name="connsiteX5" fmla="*/ 381965 w 3437681"/>
              <a:gd name="connsiteY5" fmla="*/ 2314128 h 2408809"/>
              <a:gd name="connsiteX6" fmla="*/ 428264 w 3437681"/>
              <a:gd name="connsiteY6" fmla="*/ 2279404 h 2408809"/>
              <a:gd name="connsiteX7" fmla="*/ 497712 w 3437681"/>
              <a:gd name="connsiteY7" fmla="*/ 2343065 h 2408809"/>
              <a:gd name="connsiteX8" fmla="*/ 561372 w 3437681"/>
              <a:gd name="connsiteY8" fmla="*/ 2256255 h 2408809"/>
              <a:gd name="connsiteX9" fmla="*/ 677119 w 3437681"/>
              <a:gd name="connsiteY9" fmla="*/ 2406726 h 2408809"/>
              <a:gd name="connsiteX10" fmla="*/ 763929 w 3437681"/>
              <a:gd name="connsiteY10" fmla="*/ 2123146 h 2408809"/>
              <a:gd name="connsiteX11" fmla="*/ 810228 w 3437681"/>
              <a:gd name="connsiteY11" fmla="*/ 2296766 h 2408809"/>
              <a:gd name="connsiteX12" fmla="*/ 920188 w 3437681"/>
              <a:gd name="connsiteY12" fmla="*/ 2215744 h 2408809"/>
              <a:gd name="connsiteX13" fmla="*/ 1001210 w 3437681"/>
              <a:gd name="connsiteY13" fmla="*/ 2337278 h 2408809"/>
              <a:gd name="connsiteX14" fmla="*/ 1105383 w 3437681"/>
              <a:gd name="connsiteY14" fmla="*/ 2279404 h 2408809"/>
              <a:gd name="connsiteX15" fmla="*/ 1226917 w 3437681"/>
              <a:gd name="connsiteY15" fmla="*/ 2319916 h 2408809"/>
              <a:gd name="connsiteX16" fmla="*/ 1354238 w 3437681"/>
              <a:gd name="connsiteY16" fmla="*/ 2082635 h 2408809"/>
              <a:gd name="connsiteX17" fmla="*/ 1458410 w 3437681"/>
              <a:gd name="connsiteY17" fmla="*/ 2383577 h 2408809"/>
              <a:gd name="connsiteX18" fmla="*/ 1574157 w 3437681"/>
              <a:gd name="connsiteY18" fmla="*/ 2348852 h 2408809"/>
              <a:gd name="connsiteX19" fmla="*/ 1655180 w 3437681"/>
              <a:gd name="connsiteY19" fmla="*/ 2204169 h 2408809"/>
              <a:gd name="connsiteX20" fmla="*/ 1689904 w 3437681"/>
              <a:gd name="connsiteY20" fmla="*/ 2013187 h 2408809"/>
              <a:gd name="connsiteX21" fmla="*/ 1776714 w 3437681"/>
              <a:gd name="connsiteY21" fmla="*/ 427455 h 2408809"/>
              <a:gd name="connsiteX22" fmla="*/ 1915610 w 3437681"/>
              <a:gd name="connsiteY22" fmla="*/ 317496 h 2408809"/>
              <a:gd name="connsiteX23" fmla="*/ 2054507 w 3437681"/>
              <a:gd name="connsiteY23" fmla="*/ 224898 h 2408809"/>
              <a:gd name="connsiteX24" fmla="*/ 2126305 w 3437681"/>
              <a:gd name="connsiteY24" fmla="*/ 337261 h 2408809"/>
              <a:gd name="connsiteX25" fmla="*/ 2192987 w 3437681"/>
              <a:gd name="connsiteY25" fmla="*/ 555155 h 2408809"/>
              <a:gd name="connsiteX26" fmla="*/ 2459621 w 3437681"/>
              <a:gd name="connsiteY26" fmla="*/ 4979 h 2408809"/>
              <a:gd name="connsiteX27" fmla="*/ 2523281 w 3437681"/>
              <a:gd name="connsiteY27" fmla="*/ 282771 h 2408809"/>
              <a:gd name="connsiteX28" fmla="*/ 2615879 w 3437681"/>
              <a:gd name="connsiteY28" fmla="*/ 271197 h 2408809"/>
              <a:gd name="connsiteX29" fmla="*/ 2685327 w 3437681"/>
              <a:gd name="connsiteY29" fmla="*/ 253835 h 2408809"/>
              <a:gd name="connsiteX30" fmla="*/ 2766350 w 3437681"/>
              <a:gd name="connsiteY30" fmla="*/ 381156 h 2408809"/>
              <a:gd name="connsiteX31" fmla="*/ 2824223 w 3437681"/>
              <a:gd name="connsiteY31" fmla="*/ 248047 h 2408809"/>
              <a:gd name="connsiteX32" fmla="*/ 2939970 w 3437681"/>
              <a:gd name="connsiteY32" fmla="*/ 352220 h 2408809"/>
              <a:gd name="connsiteX33" fmla="*/ 3003631 w 3437681"/>
              <a:gd name="connsiteY33" fmla="*/ 74427 h 2408809"/>
              <a:gd name="connsiteX34" fmla="*/ 3119377 w 3437681"/>
              <a:gd name="connsiteY34" fmla="*/ 531627 h 2408809"/>
              <a:gd name="connsiteX35" fmla="*/ 3194613 w 3437681"/>
              <a:gd name="connsiteY35" fmla="*/ 236473 h 2408809"/>
              <a:gd name="connsiteX36" fmla="*/ 3246699 w 3437681"/>
              <a:gd name="connsiteY36" fmla="*/ 369582 h 2408809"/>
              <a:gd name="connsiteX37" fmla="*/ 3287210 w 3437681"/>
              <a:gd name="connsiteY37" fmla="*/ 311708 h 2408809"/>
              <a:gd name="connsiteX38" fmla="*/ 3379808 w 3437681"/>
              <a:gd name="connsiteY38" fmla="*/ 392731 h 2408809"/>
              <a:gd name="connsiteX39" fmla="*/ 3437681 w 3437681"/>
              <a:gd name="connsiteY39" fmla="*/ 224898 h 2408809"/>
              <a:gd name="connsiteX0" fmla="*/ 0 w 3437681"/>
              <a:gd name="connsiteY0" fmla="*/ 2236155 h 2336623"/>
              <a:gd name="connsiteX1" fmla="*/ 86810 w 3437681"/>
              <a:gd name="connsiteY1" fmla="*/ 2160920 h 2336623"/>
              <a:gd name="connsiteX2" fmla="*/ 179408 w 3437681"/>
              <a:gd name="connsiteY2" fmla="*/ 2230368 h 2336623"/>
              <a:gd name="connsiteX3" fmla="*/ 219919 w 3437681"/>
              <a:gd name="connsiteY3" fmla="*/ 2317178 h 2336623"/>
              <a:gd name="connsiteX4" fmla="*/ 289367 w 3437681"/>
              <a:gd name="connsiteY4" fmla="*/ 2172494 h 2336623"/>
              <a:gd name="connsiteX5" fmla="*/ 381965 w 3437681"/>
              <a:gd name="connsiteY5" fmla="*/ 2241942 h 2336623"/>
              <a:gd name="connsiteX6" fmla="*/ 428264 w 3437681"/>
              <a:gd name="connsiteY6" fmla="*/ 2207218 h 2336623"/>
              <a:gd name="connsiteX7" fmla="*/ 497712 w 3437681"/>
              <a:gd name="connsiteY7" fmla="*/ 2270879 h 2336623"/>
              <a:gd name="connsiteX8" fmla="*/ 561372 w 3437681"/>
              <a:gd name="connsiteY8" fmla="*/ 2184069 h 2336623"/>
              <a:gd name="connsiteX9" fmla="*/ 677119 w 3437681"/>
              <a:gd name="connsiteY9" fmla="*/ 2334540 h 2336623"/>
              <a:gd name="connsiteX10" fmla="*/ 763929 w 3437681"/>
              <a:gd name="connsiteY10" fmla="*/ 2050960 h 2336623"/>
              <a:gd name="connsiteX11" fmla="*/ 810228 w 3437681"/>
              <a:gd name="connsiteY11" fmla="*/ 2224580 h 2336623"/>
              <a:gd name="connsiteX12" fmla="*/ 920188 w 3437681"/>
              <a:gd name="connsiteY12" fmla="*/ 2143558 h 2336623"/>
              <a:gd name="connsiteX13" fmla="*/ 1001210 w 3437681"/>
              <a:gd name="connsiteY13" fmla="*/ 2265092 h 2336623"/>
              <a:gd name="connsiteX14" fmla="*/ 1105383 w 3437681"/>
              <a:gd name="connsiteY14" fmla="*/ 2207218 h 2336623"/>
              <a:gd name="connsiteX15" fmla="*/ 1226917 w 3437681"/>
              <a:gd name="connsiteY15" fmla="*/ 2247730 h 2336623"/>
              <a:gd name="connsiteX16" fmla="*/ 1354238 w 3437681"/>
              <a:gd name="connsiteY16" fmla="*/ 2010449 h 2336623"/>
              <a:gd name="connsiteX17" fmla="*/ 1458410 w 3437681"/>
              <a:gd name="connsiteY17" fmla="*/ 2311391 h 2336623"/>
              <a:gd name="connsiteX18" fmla="*/ 1574157 w 3437681"/>
              <a:gd name="connsiteY18" fmla="*/ 2276666 h 2336623"/>
              <a:gd name="connsiteX19" fmla="*/ 1655180 w 3437681"/>
              <a:gd name="connsiteY19" fmla="*/ 2131983 h 2336623"/>
              <a:gd name="connsiteX20" fmla="*/ 1689904 w 3437681"/>
              <a:gd name="connsiteY20" fmla="*/ 1941001 h 2336623"/>
              <a:gd name="connsiteX21" fmla="*/ 1776714 w 3437681"/>
              <a:gd name="connsiteY21" fmla="*/ 355269 h 2336623"/>
              <a:gd name="connsiteX22" fmla="*/ 1915610 w 3437681"/>
              <a:gd name="connsiteY22" fmla="*/ 245310 h 2336623"/>
              <a:gd name="connsiteX23" fmla="*/ 2054507 w 3437681"/>
              <a:gd name="connsiteY23" fmla="*/ 152712 h 2336623"/>
              <a:gd name="connsiteX24" fmla="*/ 2126305 w 3437681"/>
              <a:gd name="connsiteY24" fmla="*/ 265075 h 2336623"/>
              <a:gd name="connsiteX25" fmla="*/ 2192987 w 3437681"/>
              <a:gd name="connsiteY25" fmla="*/ 482969 h 2336623"/>
              <a:gd name="connsiteX26" fmla="*/ 2253106 w 3437681"/>
              <a:gd name="connsiteY26" fmla="*/ 417344 h 2336623"/>
              <a:gd name="connsiteX27" fmla="*/ 2523281 w 3437681"/>
              <a:gd name="connsiteY27" fmla="*/ 210585 h 2336623"/>
              <a:gd name="connsiteX28" fmla="*/ 2615879 w 3437681"/>
              <a:gd name="connsiteY28" fmla="*/ 199011 h 2336623"/>
              <a:gd name="connsiteX29" fmla="*/ 2685327 w 3437681"/>
              <a:gd name="connsiteY29" fmla="*/ 181649 h 2336623"/>
              <a:gd name="connsiteX30" fmla="*/ 2766350 w 3437681"/>
              <a:gd name="connsiteY30" fmla="*/ 308970 h 2336623"/>
              <a:gd name="connsiteX31" fmla="*/ 2824223 w 3437681"/>
              <a:gd name="connsiteY31" fmla="*/ 175861 h 2336623"/>
              <a:gd name="connsiteX32" fmla="*/ 2939970 w 3437681"/>
              <a:gd name="connsiteY32" fmla="*/ 280034 h 2336623"/>
              <a:gd name="connsiteX33" fmla="*/ 3003631 w 3437681"/>
              <a:gd name="connsiteY33" fmla="*/ 2241 h 2336623"/>
              <a:gd name="connsiteX34" fmla="*/ 3119377 w 3437681"/>
              <a:gd name="connsiteY34" fmla="*/ 459441 h 2336623"/>
              <a:gd name="connsiteX35" fmla="*/ 3194613 w 3437681"/>
              <a:gd name="connsiteY35" fmla="*/ 164287 h 2336623"/>
              <a:gd name="connsiteX36" fmla="*/ 3246699 w 3437681"/>
              <a:gd name="connsiteY36" fmla="*/ 297396 h 2336623"/>
              <a:gd name="connsiteX37" fmla="*/ 3287210 w 3437681"/>
              <a:gd name="connsiteY37" fmla="*/ 239522 h 2336623"/>
              <a:gd name="connsiteX38" fmla="*/ 3379808 w 3437681"/>
              <a:gd name="connsiteY38" fmla="*/ 320545 h 2336623"/>
              <a:gd name="connsiteX39" fmla="*/ 3437681 w 3437681"/>
              <a:gd name="connsiteY39" fmla="*/ 152712 h 2336623"/>
              <a:gd name="connsiteX0" fmla="*/ 0 w 3437681"/>
              <a:gd name="connsiteY0" fmla="*/ 2236155 h 2336623"/>
              <a:gd name="connsiteX1" fmla="*/ 86810 w 3437681"/>
              <a:gd name="connsiteY1" fmla="*/ 2160920 h 2336623"/>
              <a:gd name="connsiteX2" fmla="*/ 179408 w 3437681"/>
              <a:gd name="connsiteY2" fmla="*/ 2230368 h 2336623"/>
              <a:gd name="connsiteX3" fmla="*/ 219919 w 3437681"/>
              <a:gd name="connsiteY3" fmla="*/ 2317178 h 2336623"/>
              <a:gd name="connsiteX4" fmla="*/ 289367 w 3437681"/>
              <a:gd name="connsiteY4" fmla="*/ 2172494 h 2336623"/>
              <a:gd name="connsiteX5" fmla="*/ 381965 w 3437681"/>
              <a:gd name="connsiteY5" fmla="*/ 2241942 h 2336623"/>
              <a:gd name="connsiteX6" fmla="*/ 428264 w 3437681"/>
              <a:gd name="connsiteY6" fmla="*/ 2207218 h 2336623"/>
              <a:gd name="connsiteX7" fmla="*/ 497712 w 3437681"/>
              <a:gd name="connsiteY7" fmla="*/ 2270879 h 2336623"/>
              <a:gd name="connsiteX8" fmla="*/ 561372 w 3437681"/>
              <a:gd name="connsiteY8" fmla="*/ 2184069 h 2336623"/>
              <a:gd name="connsiteX9" fmla="*/ 677119 w 3437681"/>
              <a:gd name="connsiteY9" fmla="*/ 2334540 h 2336623"/>
              <a:gd name="connsiteX10" fmla="*/ 763929 w 3437681"/>
              <a:gd name="connsiteY10" fmla="*/ 2050960 h 2336623"/>
              <a:gd name="connsiteX11" fmla="*/ 810228 w 3437681"/>
              <a:gd name="connsiteY11" fmla="*/ 2224580 h 2336623"/>
              <a:gd name="connsiteX12" fmla="*/ 920188 w 3437681"/>
              <a:gd name="connsiteY12" fmla="*/ 2143558 h 2336623"/>
              <a:gd name="connsiteX13" fmla="*/ 1001210 w 3437681"/>
              <a:gd name="connsiteY13" fmla="*/ 2265092 h 2336623"/>
              <a:gd name="connsiteX14" fmla="*/ 1105383 w 3437681"/>
              <a:gd name="connsiteY14" fmla="*/ 2207218 h 2336623"/>
              <a:gd name="connsiteX15" fmla="*/ 1226917 w 3437681"/>
              <a:gd name="connsiteY15" fmla="*/ 2247730 h 2336623"/>
              <a:gd name="connsiteX16" fmla="*/ 1354238 w 3437681"/>
              <a:gd name="connsiteY16" fmla="*/ 2010449 h 2336623"/>
              <a:gd name="connsiteX17" fmla="*/ 1458410 w 3437681"/>
              <a:gd name="connsiteY17" fmla="*/ 2311391 h 2336623"/>
              <a:gd name="connsiteX18" fmla="*/ 1574157 w 3437681"/>
              <a:gd name="connsiteY18" fmla="*/ 2276666 h 2336623"/>
              <a:gd name="connsiteX19" fmla="*/ 1655180 w 3437681"/>
              <a:gd name="connsiteY19" fmla="*/ 2131983 h 2336623"/>
              <a:gd name="connsiteX20" fmla="*/ 1689904 w 3437681"/>
              <a:gd name="connsiteY20" fmla="*/ 1941001 h 2336623"/>
              <a:gd name="connsiteX21" fmla="*/ 1776714 w 3437681"/>
              <a:gd name="connsiteY21" fmla="*/ 355269 h 2336623"/>
              <a:gd name="connsiteX22" fmla="*/ 1915610 w 3437681"/>
              <a:gd name="connsiteY22" fmla="*/ 245310 h 2336623"/>
              <a:gd name="connsiteX23" fmla="*/ 2054507 w 3437681"/>
              <a:gd name="connsiteY23" fmla="*/ 152712 h 2336623"/>
              <a:gd name="connsiteX24" fmla="*/ 2126305 w 3437681"/>
              <a:gd name="connsiteY24" fmla="*/ 265075 h 2336623"/>
              <a:gd name="connsiteX25" fmla="*/ 2192987 w 3437681"/>
              <a:gd name="connsiteY25" fmla="*/ 482969 h 2336623"/>
              <a:gd name="connsiteX26" fmla="*/ 2253106 w 3437681"/>
              <a:gd name="connsiteY26" fmla="*/ 417344 h 2336623"/>
              <a:gd name="connsiteX27" fmla="*/ 2292073 w 3437681"/>
              <a:gd name="connsiteY27" fmla="*/ 68481 h 2336623"/>
              <a:gd name="connsiteX28" fmla="*/ 2615879 w 3437681"/>
              <a:gd name="connsiteY28" fmla="*/ 199011 h 2336623"/>
              <a:gd name="connsiteX29" fmla="*/ 2685327 w 3437681"/>
              <a:gd name="connsiteY29" fmla="*/ 181649 h 2336623"/>
              <a:gd name="connsiteX30" fmla="*/ 2766350 w 3437681"/>
              <a:gd name="connsiteY30" fmla="*/ 308970 h 2336623"/>
              <a:gd name="connsiteX31" fmla="*/ 2824223 w 3437681"/>
              <a:gd name="connsiteY31" fmla="*/ 175861 h 2336623"/>
              <a:gd name="connsiteX32" fmla="*/ 2939970 w 3437681"/>
              <a:gd name="connsiteY32" fmla="*/ 280034 h 2336623"/>
              <a:gd name="connsiteX33" fmla="*/ 3003631 w 3437681"/>
              <a:gd name="connsiteY33" fmla="*/ 2241 h 2336623"/>
              <a:gd name="connsiteX34" fmla="*/ 3119377 w 3437681"/>
              <a:gd name="connsiteY34" fmla="*/ 459441 h 2336623"/>
              <a:gd name="connsiteX35" fmla="*/ 3194613 w 3437681"/>
              <a:gd name="connsiteY35" fmla="*/ 164287 h 2336623"/>
              <a:gd name="connsiteX36" fmla="*/ 3246699 w 3437681"/>
              <a:gd name="connsiteY36" fmla="*/ 297396 h 2336623"/>
              <a:gd name="connsiteX37" fmla="*/ 3287210 w 3437681"/>
              <a:gd name="connsiteY37" fmla="*/ 239522 h 2336623"/>
              <a:gd name="connsiteX38" fmla="*/ 3379808 w 3437681"/>
              <a:gd name="connsiteY38" fmla="*/ 320545 h 2336623"/>
              <a:gd name="connsiteX39" fmla="*/ 3437681 w 3437681"/>
              <a:gd name="connsiteY39" fmla="*/ 152712 h 2336623"/>
              <a:gd name="connsiteX0" fmla="*/ 0 w 3437681"/>
              <a:gd name="connsiteY0" fmla="*/ 2236155 h 2336623"/>
              <a:gd name="connsiteX1" fmla="*/ 86810 w 3437681"/>
              <a:gd name="connsiteY1" fmla="*/ 2160920 h 2336623"/>
              <a:gd name="connsiteX2" fmla="*/ 179408 w 3437681"/>
              <a:gd name="connsiteY2" fmla="*/ 2230368 h 2336623"/>
              <a:gd name="connsiteX3" fmla="*/ 219919 w 3437681"/>
              <a:gd name="connsiteY3" fmla="*/ 2317178 h 2336623"/>
              <a:gd name="connsiteX4" fmla="*/ 289367 w 3437681"/>
              <a:gd name="connsiteY4" fmla="*/ 2172494 h 2336623"/>
              <a:gd name="connsiteX5" fmla="*/ 381965 w 3437681"/>
              <a:gd name="connsiteY5" fmla="*/ 2241942 h 2336623"/>
              <a:gd name="connsiteX6" fmla="*/ 428264 w 3437681"/>
              <a:gd name="connsiteY6" fmla="*/ 2207218 h 2336623"/>
              <a:gd name="connsiteX7" fmla="*/ 497712 w 3437681"/>
              <a:gd name="connsiteY7" fmla="*/ 2270879 h 2336623"/>
              <a:gd name="connsiteX8" fmla="*/ 561372 w 3437681"/>
              <a:gd name="connsiteY8" fmla="*/ 2184069 h 2336623"/>
              <a:gd name="connsiteX9" fmla="*/ 677119 w 3437681"/>
              <a:gd name="connsiteY9" fmla="*/ 2334540 h 2336623"/>
              <a:gd name="connsiteX10" fmla="*/ 763929 w 3437681"/>
              <a:gd name="connsiteY10" fmla="*/ 2050960 h 2336623"/>
              <a:gd name="connsiteX11" fmla="*/ 810228 w 3437681"/>
              <a:gd name="connsiteY11" fmla="*/ 2224580 h 2336623"/>
              <a:gd name="connsiteX12" fmla="*/ 920188 w 3437681"/>
              <a:gd name="connsiteY12" fmla="*/ 2143558 h 2336623"/>
              <a:gd name="connsiteX13" fmla="*/ 1001210 w 3437681"/>
              <a:gd name="connsiteY13" fmla="*/ 2265092 h 2336623"/>
              <a:gd name="connsiteX14" fmla="*/ 1105383 w 3437681"/>
              <a:gd name="connsiteY14" fmla="*/ 2207218 h 2336623"/>
              <a:gd name="connsiteX15" fmla="*/ 1226917 w 3437681"/>
              <a:gd name="connsiteY15" fmla="*/ 2247730 h 2336623"/>
              <a:gd name="connsiteX16" fmla="*/ 1354238 w 3437681"/>
              <a:gd name="connsiteY16" fmla="*/ 2010449 h 2336623"/>
              <a:gd name="connsiteX17" fmla="*/ 1458410 w 3437681"/>
              <a:gd name="connsiteY17" fmla="*/ 2311391 h 2336623"/>
              <a:gd name="connsiteX18" fmla="*/ 1574157 w 3437681"/>
              <a:gd name="connsiteY18" fmla="*/ 2276666 h 2336623"/>
              <a:gd name="connsiteX19" fmla="*/ 1655180 w 3437681"/>
              <a:gd name="connsiteY19" fmla="*/ 2131983 h 2336623"/>
              <a:gd name="connsiteX20" fmla="*/ 1689904 w 3437681"/>
              <a:gd name="connsiteY20" fmla="*/ 1941001 h 2336623"/>
              <a:gd name="connsiteX21" fmla="*/ 1776714 w 3437681"/>
              <a:gd name="connsiteY21" fmla="*/ 355269 h 2336623"/>
              <a:gd name="connsiteX22" fmla="*/ 1915610 w 3437681"/>
              <a:gd name="connsiteY22" fmla="*/ 245310 h 2336623"/>
              <a:gd name="connsiteX23" fmla="*/ 2054507 w 3437681"/>
              <a:gd name="connsiteY23" fmla="*/ 152712 h 2336623"/>
              <a:gd name="connsiteX24" fmla="*/ 2126305 w 3437681"/>
              <a:gd name="connsiteY24" fmla="*/ 265075 h 2336623"/>
              <a:gd name="connsiteX25" fmla="*/ 2192987 w 3437681"/>
              <a:gd name="connsiteY25" fmla="*/ 482969 h 2336623"/>
              <a:gd name="connsiteX26" fmla="*/ 2253106 w 3437681"/>
              <a:gd name="connsiteY26" fmla="*/ 417344 h 2336623"/>
              <a:gd name="connsiteX27" fmla="*/ 2292073 w 3437681"/>
              <a:gd name="connsiteY27" fmla="*/ 68481 h 2336623"/>
              <a:gd name="connsiteX28" fmla="*/ 2402859 w 3437681"/>
              <a:gd name="connsiteY28" fmla="*/ 190936 h 2336623"/>
              <a:gd name="connsiteX29" fmla="*/ 2615879 w 3437681"/>
              <a:gd name="connsiteY29" fmla="*/ 199011 h 2336623"/>
              <a:gd name="connsiteX30" fmla="*/ 2685327 w 3437681"/>
              <a:gd name="connsiteY30" fmla="*/ 181649 h 2336623"/>
              <a:gd name="connsiteX31" fmla="*/ 2766350 w 3437681"/>
              <a:gd name="connsiteY31" fmla="*/ 308970 h 2336623"/>
              <a:gd name="connsiteX32" fmla="*/ 2824223 w 3437681"/>
              <a:gd name="connsiteY32" fmla="*/ 175861 h 2336623"/>
              <a:gd name="connsiteX33" fmla="*/ 2939970 w 3437681"/>
              <a:gd name="connsiteY33" fmla="*/ 280034 h 2336623"/>
              <a:gd name="connsiteX34" fmla="*/ 3003631 w 3437681"/>
              <a:gd name="connsiteY34" fmla="*/ 2241 h 2336623"/>
              <a:gd name="connsiteX35" fmla="*/ 3119377 w 3437681"/>
              <a:gd name="connsiteY35" fmla="*/ 459441 h 2336623"/>
              <a:gd name="connsiteX36" fmla="*/ 3194613 w 3437681"/>
              <a:gd name="connsiteY36" fmla="*/ 164287 h 2336623"/>
              <a:gd name="connsiteX37" fmla="*/ 3246699 w 3437681"/>
              <a:gd name="connsiteY37" fmla="*/ 297396 h 2336623"/>
              <a:gd name="connsiteX38" fmla="*/ 3287210 w 3437681"/>
              <a:gd name="connsiteY38" fmla="*/ 239522 h 2336623"/>
              <a:gd name="connsiteX39" fmla="*/ 3379808 w 3437681"/>
              <a:gd name="connsiteY39" fmla="*/ 320545 h 2336623"/>
              <a:gd name="connsiteX40" fmla="*/ 3437681 w 3437681"/>
              <a:gd name="connsiteY40" fmla="*/ 152712 h 2336623"/>
              <a:gd name="connsiteX0" fmla="*/ 0 w 3437681"/>
              <a:gd name="connsiteY0" fmla="*/ 2236155 h 2336623"/>
              <a:gd name="connsiteX1" fmla="*/ 86810 w 3437681"/>
              <a:gd name="connsiteY1" fmla="*/ 2160920 h 2336623"/>
              <a:gd name="connsiteX2" fmla="*/ 179408 w 3437681"/>
              <a:gd name="connsiteY2" fmla="*/ 2230368 h 2336623"/>
              <a:gd name="connsiteX3" fmla="*/ 219919 w 3437681"/>
              <a:gd name="connsiteY3" fmla="*/ 2317178 h 2336623"/>
              <a:gd name="connsiteX4" fmla="*/ 289367 w 3437681"/>
              <a:gd name="connsiteY4" fmla="*/ 2172494 h 2336623"/>
              <a:gd name="connsiteX5" fmla="*/ 381965 w 3437681"/>
              <a:gd name="connsiteY5" fmla="*/ 2241942 h 2336623"/>
              <a:gd name="connsiteX6" fmla="*/ 428264 w 3437681"/>
              <a:gd name="connsiteY6" fmla="*/ 2207218 h 2336623"/>
              <a:gd name="connsiteX7" fmla="*/ 497712 w 3437681"/>
              <a:gd name="connsiteY7" fmla="*/ 2270879 h 2336623"/>
              <a:gd name="connsiteX8" fmla="*/ 561372 w 3437681"/>
              <a:gd name="connsiteY8" fmla="*/ 2184069 h 2336623"/>
              <a:gd name="connsiteX9" fmla="*/ 677119 w 3437681"/>
              <a:gd name="connsiteY9" fmla="*/ 2334540 h 2336623"/>
              <a:gd name="connsiteX10" fmla="*/ 763929 w 3437681"/>
              <a:gd name="connsiteY10" fmla="*/ 2050960 h 2336623"/>
              <a:gd name="connsiteX11" fmla="*/ 810228 w 3437681"/>
              <a:gd name="connsiteY11" fmla="*/ 2224580 h 2336623"/>
              <a:gd name="connsiteX12" fmla="*/ 920188 w 3437681"/>
              <a:gd name="connsiteY12" fmla="*/ 2143558 h 2336623"/>
              <a:gd name="connsiteX13" fmla="*/ 1001210 w 3437681"/>
              <a:gd name="connsiteY13" fmla="*/ 2265092 h 2336623"/>
              <a:gd name="connsiteX14" fmla="*/ 1105383 w 3437681"/>
              <a:gd name="connsiteY14" fmla="*/ 2207218 h 2336623"/>
              <a:gd name="connsiteX15" fmla="*/ 1226917 w 3437681"/>
              <a:gd name="connsiteY15" fmla="*/ 2247730 h 2336623"/>
              <a:gd name="connsiteX16" fmla="*/ 1354238 w 3437681"/>
              <a:gd name="connsiteY16" fmla="*/ 2010449 h 2336623"/>
              <a:gd name="connsiteX17" fmla="*/ 1458410 w 3437681"/>
              <a:gd name="connsiteY17" fmla="*/ 2311391 h 2336623"/>
              <a:gd name="connsiteX18" fmla="*/ 1574157 w 3437681"/>
              <a:gd name="connsiteY18" fmla="*/ 2276666 h 2336623"/>
              <a:gd name="connsiteX19" fmla="*/ 1655180 w 3437681"/>
              <a:gd name="connsiteY19" fmla="*/ 2131983 h 2336623"/>
              <a:gd name="connsiteX20" fmla="*/ 1689904 w 3437681"/>
              <a:gd name="connsiteY20" fmla="*/ 1941001 h 2336623"/>
              <a:gd name="connsiteX21" fmla="*/ 1776714 w 3437681"/>
              <a:gd name="connsiteY21" fmla="*/ 355269 h 2336623"/>
              <a:gd name="connsiteX22" fmla="*/ 1915610 w 3437681"/>
              <a:gd name="connsiteY22" fmla="*/ 245310 h 2336623"/>
              <a:gd name="connsiteX23" fmla="*/ 2054507 w 3437681"/>
              <a:gd name="connsiteY23" fmla="*/ 152712 h 2336623"/>
              <a:gd name="connsiteX24" fmla="*/ 2126305 w 3437681"/>
              <a:gd name="connsiteY24" fmla="*/ 265075 h 2336623"/>
              <a:gd name="connsiteX25" fmla="*/ 2192987 w 3437681"/>
              <a:gd name="connsiteY25" fmla="*/ 482969 h 2336623"/>
              <a:gd name="connsiteX26" fmla="*/ 2253106 w 3437681"/>
              <a:gd name="connsiteY26" fmla="*/ 417344 h 2336623"/>
              <a:gd name="connsiteX27" fmla="*/ 2292073 w 3437681"/>
              <a:gd name="connsiteY27" fmla="*/ 68481 h 2336623"/>
              <a:gd name="connsiteX28" fmla="*/ 2402859 w 3437681"/>
              <a:gd name="connsiteY28" fmla="*/ 190936 h 2336623"/>
              <a:gd name="connsiteX29" fmla="*/ 2483670 w 3437681"/>
              <a:gd name="connsiteY29" fmla="*/ 93094 h 2336623"/>
              <a:gd name="connsiteX30" fmla="*/ 2615879 w 3437681"/>
              <a:gd name="connsiteY30" fmla="*/ 199011 h 2336623"/>
              <a:gd name="connsiteX31" fmla="*/ 2685327 w 3437681"/>
              <a:gd name="connsiteY31" fmla="*/ 181649 h 2336623"/>
              <a:gd name="connsiteX32" fmla="*/ 2766350 w 3437681"/>
              <a:gd name="connsiteY32" fmla="*/ 308970 h 2336623"/>
              <a:gd name="connsiteX33" fmla="*/ 2824223 w 3437681"/>
              <a:gd name="connsiteY33" fmla="*/ 175861 h 2336623"/>
              <a:gd name="connsiteX34" fmla="*/ 2939970 w 3437681"/>
              <a:gd name="connsiteY34" fmla="*/ 280034 h 2336623"/>
              <a:gd name="connsiteX35" fmla="*/ 3003631 w 3437681"/>
              <a:gd name="connsiteY35" fmla="*/ 2241 h 2336623"/>
              <a:gd name="connsiteX36" fmla="*/ 3119377 w 3437681"/>
              <a:gd name="connsiteY36" fmla="*/ 459441 h 2336623"/>
              <a:gd name="connsiteX37" fmla="*/ 3194613 w 3437681"/>
              <a:gd name="connsiteY37" fmla="*/ 164287 h 2336623"/>
              <a:gd name="connsiteX38" fmla="*/ 3246699 w 3437681"/>
              <a:gd name="connsiteY38" fmla="*/ 297396 h 2336623"/>
              <a:gd name="connsiteX39" fmla="*/ 3287210 w 3437681"/>
              <a:gd name="connsiteY39" fmla="*/ 239522 h 2336623"/>
              <a:gd name="connsiteX40" fmla="*/ 3379808 w 3437681"/>
              <a:gd name="connsiteY40" fmla="*/ 320545 h 2336623"/>
              <a:gd name="connsiteX41" fmla="*/ 3437681 w 3437681"/>
              <a:gd name="connsiteY41" fmla="*/ 152712 h 2336623"/>
              <a:gd name="connsiteX0" fmla="*/ 0 w 3437681"/>
              <a:gd name="connsiteY0" fmla="*/ 2236155 h 2336623"/>
              <a:gd name="connsiteX1" fmla="*/ 86810 w 3437681"/>
              <a:gd name="connsiteY1" fmla="*/ 2160920 h 2336623"/>
              <a:gd name="connsiteX2" fmla="*/ 179408 w 3437681"/>
              <a:gd name="connsiteY2" fmla="*/ 2230368 h 2336623"/>
              <a:gd name="connsiteX3" fmla="*/ 219919 w 3437681"/>
              <a:gd name="connsiteY3" fmla="*/ 2317178 h 2336623"/>
              <a:gd name="connsiteX4" fmla="*/ 289367 w 3437681"/>
              <a:gd name="connsiteY4" fmla="*/ 2172494 h 2336623"/>
              <a:gd name="connsiteX5" fmla="*/ 381965 w 3437681"/>
              <a:gd name="connsiteY5" fmla="*/ 2241942 h 2336623"/>
              <a:gd name="connsiteX6" fmla="*/ 428264 w 3437681"/>
              <a:gd name="connsiteY6" fmla="*/ 2207218 h 2336623"/>
              <a:gd name="connsiteX7" fmla="*/ 497712 w 3437681"/>
              <a:gd name="connsiteY7" fmla="*/ 2270879 h 2336623"/>
              <a:gd name="connsiteX8" fmla="*/ 561372 w 3437681"/>
              <a:gd name="connsiteY8" fmla="*/ 2184069 h 2336623"/>
              <a:gd name="connsiteX9" fmla="*/ 677119 w 3437681"/>
              <a:gd name="connsiteY9" fmla="*/ 2334540 h 2336623"/>
              <a:gd name="connsiteX10" fmla="*/ 763929 w 3437681"/>
              <a:gd name="connsiteY10" fmla="*/ 2050960 h 2336623"/>
              <a:gd name="connsiteX11" fmla="*/ 810228 w 3437681"/>
              <a:gd name="connsiteY11" fmla="*/ 2224580 h 2336623"/>
              <a:gd name="connsiteX12" fmla="*/ 920188 w 3437681"/>
              <a:gd name="connsiteY12" fmla="*/ 2143558 h 2336623"/>
              <a:gd name="connsiteX13" fmla="*/ 1001210 w 3437681"/>
              <a:gd name="connsiteY13" fmla="*/ 2265092 h 2336623"/>
              <a:gd name="connsiteX14" fmla="*/ 1105383 w 3437681"/>
              <a:gd name="connsiteY14" fmla="*/ 2207218 h 2336623"/>
              <a:gd name="connsiteX15" fmla="*/ 1226917 w 3437681"/>
              <a:gd name="connsiteY15" fmla="*/ 2247730 h 2336623"/>
              <a:gd name="connsiteX16" fmla="*/ 1354238 w 3437681"/>
              <a:gd name="connsiteY16" fmla="*/ 2010449 h 2336623"/>
              <a:gd name="connsiteX17" fmla="*/ 1458410 w 3437681"/>
              <a:gd name="connsiteY17" fmla="*/ 2311391 h 2336623"/>
              <a:gd name="connsiteX18" fmla="*/ 1574157 w 3437681"/>
              <a:gd name="connsiteY18" fmla="*/ 2276666 h 2336623"/>
              <a:gd name="connsiteX19" fmla="*/ 1655180 w 3437681"/>
              <a:gd name="connsiteY19" fmla="*/ 2131983 h 2336623"/>
              <a:gd name="connsiteX20" fmla="*/ 1689904 w 3437681"/>
              <a:gd name="connsiteY20" fmla="*/ 1941001 h 2336623"/>
              <a:gd name="connsiteX21" fmla="*/ 1776714 w 3437681"/>
              <a:gd name="connsiteY21" fmla="*/ 355269 h 2336623"/>
              <a:gd name="connsiteX22" fmla="*/ 1915610 w 3437681"/>
              <a:gd name="connsiteY22" fmla="*/ 245310 h 2336623"/>
              <a:gd name="connsiteX23" fmla="*/ 2054507 w 3437681"/>
              <a:gd name="connsiteY23" fmla="*/ 152712 h 2336623"/>
              <a:gd name="connsiteX24" fmla="*/ 2126305 w 3437681"/>
              <a:gd name="connsiteY24" fmla="*/ 265075 h 2336623"/>
              <a:gd name="connsiteX25" fmla="*/ 2195317 w 3437681"/>
              <a:gd name="connsiteY25" fmla="*/ 594245 h 2336623"/>
              <a:gd name="connsiteX26" fmla="*/ 2253106 w 3437681"/>
              <a:gd name="connsiteY26" fmla="*/ 417344 h 2336623"/>
              <a:gd name="connsiteX27" fmla="*/ 2292073 w 3437681"/>
              <a:gd name="connsiteY27" fmla="*/ 68481 h 2336623"/>
              <a:gd name="connsiteX28" fmla="*/ 2402859 w 3437681"/>
              <a:gd name="connsiteY28" fmla="*/ 190936 h 2336623"/>
              <a:gd name="connsiteX29" fmla="*/ 2483670 w 3437681"/>
              <a:gd name="connsiteY29" fmla="*/ 93094 h 2336623"/>
              <a:gd name="connsiteX30" fmla="*/ 2615879 w 3437681"/>
              <a:gd name="connsiteY30" fmla="*/ 199011 h 2336623"/>
              <a:gd name="connsiteX31" fmla="*/ 2685327 w 3437681"/>
              <a:gd name="connsiteY31" fmla="*/ 181649 h 2336623"/>
              <a:gd name="connsiteX32" fmla="*/ 2766350 w 3437681"/>
              <a:gd name="connsiteY32" fmla="*/ 308970 h 2336623"/>
              <a:gd name="connsiteX33" fmla="*/ 2824223 w 3437681"/>
              <a:gd name="connsiteY33" fmla="*/ 175861 h 2336623"/>
              <a:gd name="connsiteX34" fmla="*/ 2939970 w 3437681"/>
              <a:gd name="connsiteY34" fmla="*/ 280034 h 2336623"/>
              <a:gd name="connsiteX35" fmla="*/ 3003631 w 3437681"/>
              <a:gd name="connsiteY35" fmla="*/ 2241 h 2336623"/>
              <a:gd name="connsiteX36" fmla="*/ 3119377 w 3437681"/>
              <a:gd name="connsiteY36" fmla="*/ 459441 h 2336623"/>
              <a:gd name="connsiteX37" fmla="*/ 3194613 w 3437681"/>
              <a:gd name="connsiteY37" fmla="*/ 164287 h 2336623"/>
              <a:gd name="connsiteX38" fmla="*/ 3246699 w 3437681"/>
              <a:gd name="connsiteY38" fmla="*/ 297396 h 2336623"/>
              <a:gd name="connsiteX39" fmla="*/ 3287210 w 3437681"/>
              <a:gd name="connsiteY39" fmla="*/ 239522 h 2336623"/>
              <a:gd name="connsiteX40" fmla="*/ 3379808 w 3437681"/>
              <a:gd name="connsiteY40" fmla="*/ 320545 h 2336623"/>
              <a:gd name="connsiteX41" fmla="*/ 3437681 w 3437681"/>
              <a:gd name="connsiteY41" fmla="*/ 152712 h 2336623"/>
              <a:gd name="connsiteX0" fmla="*/ 0 w 3437681"/>
              <a:gd name="connsiteY0" fmla="*/ 2236155 h 2336623"/>
              <a:gd name="connsiteX1" fmla="*/ 86810 w 3437681"/>
              <a:gd name="connsiteY1" fmla="*/ 2160920 h 2336623"/>
              <a:gd name="connsiteX2" fmla="*/ 179408 w 3437681"/>
              <a:gd name="connsiteY2" fmla="*/ 2230368 h 2336623"/>
              <a:gd name="connsiteX3" fmla="*/ 219919 w 3437681"/>
              <a:gd name="connsiteY3" fmla="*/ 2317178 h 2336623"/>
              <a:gd name="connsiteX4" fmla="*/ 289367 w 3437681"/>
              <a:gd name="connsiteY4" fmla="*/ 2172494 h 2336623"/>
              <a:gd name="connsiteX5" fmla="*/ 381965 w 3437681"/>
              <a:gd name="connsiteY5" fmla="*/ 2241942 h 2336623"/>
              <a:gd name="connsiteX6" fmla="*/ 428264 w 3437681"/>
              <a:gd name="connsiteY6" fmla="*/ 2207218 h 2336623"/>
              <a:gd name="connsiteX7" fmla="*/ 497712 w 3437681"/>
              <a:gd name="connsiteY7" fmla="*/ 2270879 h 2336623"/>
              <a:gd name="connsiteX8" fmla="*/ 561372 w 3437681"/>
              <a:gd name="connsiteY8" fmla="*/ 2184069 h 2336623"/>
              <a:gd name="connsiteX9" fmla="*/ 677119 w 3437681"/>
              <a:gd name="connsiteY9" fmla="*/ 2334540 h 2336623"/>
              <a:gd name="connsiteX10" fmla="*/ 763929 w 3437681"/>
              <a:gd name="connsiteY10" fmla="*/ 2050960 h 2336623"/>
              <a:gd name="connsiteX11" fmla="*/ 810228 w 3437681"/>
              <a:gd name="connsiteY11" fmla="*/ 2224580 h 2336623"/>
              <a:gd name="connsiteX12" fmla="*/ 920188 w 3437681"/>
              <a:gd name="connsiteY12" fmla="*/ 2143558 h 2336623"/>
              <a:gd name="connsiteX13" fmla="*/ 1001210 w 3437681"/>
              <a:gd name="connsiteY13" fmla="*/ 2265092 h 2336623"/>
              <a:gd name="connsiteX14" fmla="*/ 1105383 w 3437681"/>
              <a:gd name="connsiteY14" fmla="*/ 2207218 h 2336623"/>
              <a:gd name="connsiteX15" fmla="*/ 1226917 w 3437681"/>
              <a:gd name="connsiteY15" fmla="*/ 2247730 h 2336623"/>
              <a:gd name="connsiteX16" fmla="*/ 1354238 w 3437681"/>
              <a:gd name="connsiteY16" fmla="*/ 2010449 h 2336623"/>
              <a:gd name="connsiteX17" fmla="*/ 1458410 w 3437681"/>
              <a:gd name="connsiteY17" fmla="*/ 2311391 h 2336623"/>
              <a:gd name="connsiteX18" fmla="*/ 1574157 w 3437681"/>
              <a:gd name="connsiteY18" fmla="*/ 2276666 h 2336623"/>
              <a:gd name="connsiteX19" fmla="*/ 1655180 w 3437681"/>
              <a:gd name="connsiteY19" fmla="*/ 2131983 h 2336623"/>
              <a:gd name="connsiteX20" fmla="*/ 1689904 w 3437681"/>
              <a:gd name="connsiteY20" fmla="*/ 1941001 h 2336623"/>
              <a:gd name="connsiteX21" fmla="*/ 1776714 w 3437681"/>
              <a:gd name="connsiteY21" fmla="*/ 355269 h 2336623"/>
              <a:gd name="connsiteX22" fmla="*/ 1915610 w 3437681"/>
              <a:gd name="connsiteY22" fmla="*/ 245310 h 2336623"/>
              <a:gd name="connsiteX23" fmla="*/ 2054507 w 3437681"/>
              <a:gd name="connsiteY23" fmla="*/ 152712 h 2336623"/>
              <a:gd name="connsiteX24" fmla="*/ 2126305 w 3437681"/>
              <a:gd name="connsiteY24" fmla="*/ 265075 h 2336623"/>
              <a:gd name="connsiteX25" fmla="*/ 2195317 w 3437681"/>
              <a:gd name="connsiteY25" fmla="*/ 594245 h 2336623"/>
              <a:gd name="connsiteX26" fmla="*/ 2250776 w 3437681"/>
              <a:gd name="connsiteY26" fmla="*/ 521363 h 2336623"/>
              <a:gd name="connsiteX27" fmla="*/ 2292073 w 3437681"/>
              <a:gd name="connsiteY27" fmla="*/ 68481 h 2336623"/>
              <a:gd name="connsiteX28" fmla="*/ 2402859 w 3437681"/>
              <a:gd name="connsiteY28" fmla="*/ 190936 h 2336623"/>
              <a:gd name="connsiteX29" fmla="*/ 2483670 w 3437681"/>
              <a:gd name="connsiteY29" fmla="*/ 93094 h 2336623"/>
              <a:gd name="connsiteX30" fmla="*/ 2615879 w 3437681"/>
              <a:gd name="connsiteY30" fmla="*/ 199011 h 2336623"/>
              <a:gd name="connsiteX31" fmla="*/ 2685327 w 3437681"/>
              <a:gd name="connsiteY31" fmla="*/ 181649 h 2336623"/>
              <a:gd name="connsiteX32" fmla="*/ 2766350 w 3437681"/>
              <a:gd name="connsiteY32" fmla="*/ 308970 h 2336623"/>
              <a:gd name="connsiteX33" fmla="*/ 2824223 w 3437681"/>
              <a:gd name="connsiteY33" fmla="*/ 175861 h 2336623"/>
              <a:gd name="connsiteX34" fmla="*/ 2939970 w 3437681"/>
              <a:gd name="connsiteY34" fmla="*/ 280034 h 2336623"/>
              <a:gd name="connsiteX35" fmla="*/ 3003631 w 3437681"/>
              <a:gd name="connsiteY35" fmla="*/ 2241 h 2336623"/>
              <a:gd name="connsiteX36" fmla="*/ 3119377 w 3437681"/>
              <a:gd name="connsiteY36" fmla="*/ 459441 h 2336623"/>
              <a:gd name="connsiteX37" fmla="*/ 3194613 w 3437681"/>
              <a:gd name="connsiteY37" fmla="*/ 164287 h 2336623"/>
              <a:gd name="connsiteX38" fmla="*/ 3246699 w 3437681"/>
              <a:gd name="connsiteY38" fmla="*/ 297396 h 2336623"/>
              <a:gd name="connsiteX39" fmla="*/ 3287210 w 3437681"/>
              <a:gd name="connsiteY39" fmla="*/ 239522 h 2336623"/>
              <a:gd name="connsiteX40" fmla="*/ 3379808 w 3437681"/>
              <a:gd name="connsiteY40" fmla="*/ 320545 h 2336623"/>
              <a:gd name="connsiteX41" fmla="*/ 3437681 w 3437681"/>
              <a:gd name="connsiteY41" fmla="*/ 152712 h 2336623"/>
              <a:gd name="connsiteX0" fmla="*/ 0 w 3437681"/>
              <a:gd name="connsiteY0" fmla="*/ 2236155 h 2336623"/>
              <a:gd name="connsiteX1" fmla="*/ 86810 w 3437681"/>
              <a:gd name="connsiteY1" fmla="*/ 2160920 h 2336623"/>
              <a:gd name="connsiteX2" fmla="*/ 179408 w 3437681"/>
              <a:gd name="connsiteY2" fmla="*/ 2230368 h 2336623"/>
              <a:gd name="connsiteX3" fmla="*/ 219919 w 3437681"/>
              <a:gd name="connsiteY3" fmla="*/ 2317178 h 2336623"/>
              <a:gd name="connsiteX4" fmla="*/ 289367 w 3437681"/>
              <a:gd name="connsiteY4" fmla="*/ 2172494 h 2336623"/>
              <a:gd name="connsiteX5" fmla="*/ 381965 w 3437681"/>
              <a:gd name="connsiteY5" fmla="*/ 2241942 h 2336623"/>
              <a:gd name="connsiteX6" fmla="*/ 428264 w 3437681"/>
              <a:gd name="connsiteY6" fmla="*/ 2207218 h 2336623"/>
              <a:gd name="connsiteX7" fmla="*/ 497712 w 3437681"/>
              <a:gd name="connsiteY7" fmla="*/ 2270879 h 2336623"/>
              <a:gd name="connsiteX8" fmla="*/ 561372 w 3437681"/>
              <a:gd name="connsiteY8" fmla="*/ 2184069 h 2336623"/>
              <a:gd name="connsiteX9" fmla="*/ 677119 w 3437681"/>
              <a:gd name="connsiteY9" fmla="*/ 2334540 h 2336623"/>
              <a:gd name="connsiteX10" fmla="*/ 763929 w 3437681"/>
              <a:gd name="connsiteY10" fmla="*/ 2050960 h 2336623"/>
              <a:gd name="connsiteX11" fmla="*/ 810228 w 3437681"/>
              <a:gd name="connsiteY11" fmla="*/ 2224580 h 2336623"/>
              <a:gd name="connsiteX12" fmla="*/ 920188 w 3437681"/>
              <a:gd name="connsiteY12" fmla="*/ 2143558 h 2336623"/>
              <a:gd name="connsiteX13" fmla="*/ 1001210 w 3437681"/>
              <a:gd name="connsiteY13" fmla="*/ 2265092 h 2336623"/>
              <a:gd name="connsiteX14" fmla="*/ 1105383 w 3437681"/>
              <a:gd name="connsiteY14" fmla="*/ 2207218 h 2336623"/>
              <a:gd name="connsiteX15" fmla="*/ 1226917 w 3437681"/>
              <a:gd name="connsiteY15" fmla="*/ 2247730 h 2336623"/>
              <a:gd name="connsiteX16" fmla="*/ 1354238 w 3437681"/>
              <a:gd name="connsiteY16" fmla="*/ 2010449 h 2336623"/>
              <a:gd name="connsiteX17" fmla="*/ 1458410 w 3437681"/>
              <a:gd name="connsiteY17" fmla="*/ 2311391 h 2336623"/>
              <a:gd name="connsiteX18" fmla="*/ 1574157 w 3437681"/>
              <a:gd name="connsiteY18" fmla="*/ 2276666 h 2336623"/>
              <a:gd name="connsiteX19" fmla="*/ 1655180 w 3437681"/>
              <a:gd name="connsiteY19" fmla="*/ 2131983 h 2336623"/>
              <a:gd name="connsiteX20" fmla="*/ 1689904 w 3437681"/>
              <a:gd name="connsiteY20" fmla="*/ 1941001 h 2336623"/>
              <a:gd name="connsiteX21" fmla="*/ 1776714 w 3437681"/>
              <a:gd name="connsiteY21" fmla="*/ 355269 h 2336623"/>
              <a:gd name="connsiteX22" fmla="*/ 1915610 w 3437681"/>
              <a:gd name="connsiteY22" fmla="*/ 245310 h 2336623"/>
              <a:gd name="connsiteX23" fmla="*/ 2054507 w 3437681"/>
              <a:gd name="connsiteY23" fmla="*/ 152712 h 2336623"/>
              <a:gd name="connsiteX24" fmla="*/ 2126305 w 3437681"/>
              <a:gd name="connsiteY24" fmla="*/ 265075 h 2336623"/>
              <a:gd name="connsiteX25" fmla="*/ 2195317 w 3437681"/>
              <a:gd name="connsiteY25" fmla="*/ 594245 h 2336623"/>
              <a:gd name="connsiteX26" fmla="*/ 2250776 w 3437681"/>
              <a:gd name="connsiteY26" fmla="*/ 521363 h 2336623"/>
              <a:gd name="connsiteX27" fmla="*/ 2292073 w 3437681"/>
              <a:gd name="connsiteY27" fmla="*/ 136214 h 2336623"/>
              <a:gd name="connsiteX28" fmla="*/ 2402859 w 3437681"/>
              <a:gd name="connsiteY28" fmla="*/ 190936 h 2336623"/>
              <a:gd name="connsiteX29" fmla="*/ 2483670 w 3437681"/>
              <a:gd name="connsiteY29" fmla="*/ 93094 h 2336623"/>
              <a:gd name="connsiteX30" fmla="*/ 2615879 w 3437681"/>
              <a:gd name="connsiteY30" fmla="*/ 199011 h 2336623"/>
              <a:gd name="connsiteX31" fmla="*/ 2685327 w 3437681"/>
              <a:gd name="connsiteY31" fmla="*/ 181649 h 2336623"/>
              <a:gd name="connsiteX32" fmla="*/ 2766350 w 3437681"/>
              <a:gd name="connsiteY32" fmla="*/ 308970 h 2336623"/>
              <a:gd name="connsiteX33" fmla="*/ 2824223 w 3437681"/>
              <a:gd name="connsiteY33" fmla="*/ 175861 h 2336623"/>
              <a:gd name="connsiteX34" fmla="*/ 2939970 w 3437681"/>
              <a:gd name="connsiteY34" fmla="*/ 280034 h 2336623"/>
              <a:gd name="connsiteX35" fmla="*/ 3003631 w 3437681"/>
              <a:gd name="connsiteY35" fmla="*/ 2241 h 2336623"/>
              <a:gd name="connsiteX36" fmla="*/ 3119377 w 3437681"/>
              <a:gd name="connsiteY36" fmla="*/ 459441 h 2336623"/>
              <a:gd name="connsiteX37" fmla="*/ 3194613 w 3437681"/>
              <a:gd name="connsiteY37" fmla="*/ 164287 h 2336623"/>
              <a:gd name="connsiteX38" fmla="*/ 3246699 w 3437681"/>
              <a:gd name="connsiteY38" fmla="*/ 297396 h 2336623"/>
              <a:gd name="connsiteX39" fmla="*/ 3287210 w 3437681"/>
              <a:gd name="connsiteY39" fmla="*/ 239522 h 2336623"/>
              <a:gd name="connsiteX40" fmla="*/ 3379808 w 3437681"/>
              <a:gd name="connsiteY40" fmla="*/ 320545 h 2336623"/>
              <a:gd name="connsiteX41" fmla="*/ 3437681 w 3437681"/>
              <a:gd name="connsiteY41" fmla="*/ 152712 h 2336623"/>
              <a:gd name="connsiteX0" fmla="*/ 0 w 3474503"/>
              <a:gd name="connsiteY0" fmla="*/ 2236155 h 2336623"/>
              <a:gd name="connsiteX1" fmla="*/ 86810 w 3474503"/>
              <a:gd name="connsiteY1" fmla="*/ 2160920 h 2336623"/>
              <a:gd name="connsiteX2" fmla="*/ 179408 w 3474503"/>
              <a:gd name="connsiteY2" fmla="*/ 2230368 h 2336623"/>
              <a:gd name="connsiteX3" fmla="*/ 219919 w 3474503"/>
              <a:gd name="connsiteY3" fmla="*/ 2317178 h 2336623"/>
              <a:gd name="connsiteX4" fmla="*/ 289367 w 3474503"/>
              <a:gd name="connsiteY4" fmla="*/ 2172494 h 2336623"/>
              <a:gd name="connsiteX5" fmla="*/ 381965 w 3474503"/>
              <a:gd name="connsiteY5" fmla="*/ 2241942 h 2336623"/>
              <a:gd name="connsiteX6" fmla="*/ 428264 w 3474503"/>
              <a:gd name="connsiteY6" fmla="*/ 2207218 h 2336623"/>
              <a:gd name="connsiteX7" fmla="*/ 497712 w 3474503"/>
              <a:gd name="connsiteY7" fmla="*/ 2270879 h 2336623"/>
              <a:gd name="connsiteX8" fmla="*/ 561372 w 3474503"/>
              <a:gd name="connsiteY8" fmla="*/ 2184069 h 2336623"/>
              <a:gd name="connsiteX9" fmla="*/ 677119 w 3474503"/>
              <a:gd name="connsiteY9" fmla="*/ 2334540 h 2336623"/>
              <a:gd name="connsiteX10" fmla="*/ 763929 w 3474503"/>
              <a:gd name="connsiteY10" fmla="*/ 2050960 h 2336623"/>
              <a:gd name="connsiteX11" fmla="*/ 810228 w 3474503"/>
              <a:gd name="connsiteY11" fmla="*/ 2224580 h 2336623"/>
              <a:gd name="connsiteX12" fmla="*/ 920188 w 3474503"/>
              <a:gd name="connsiteY12" fmla="*/ 2143558 h 2336623"/>
              <a:gd name="connsiteX13" fmla="*/ 1001210 w 3474503"/>
              <a:gd name="connsiteY13" fmla="*/ 2265092 h 2336623"/>
              <a:gd name="connsiteX14" fmla="*/ 1105383 w 3474503"/>
              <a:gd name="connsiteY14" fmla="*/ 2207218 h 2336623"/>
              <a:gd name="connsiteX15" fmla="*/ 1226917 w 3474503"/>
              <a:gd name="connsiteY15" fmla="*/ 2247730 h 2336623"/>
              <a:gd name="connsiteX16" fmla="*/ 1354238 w 3474503"/>
              <a:gd name="connsiteY16" fmla="*/ 2010449 h 2336623"/>
              <a:gd name="connsiteX17" fmla="*/ 1458410 w 3474503"/>
              <a:gd name="connsiteY17" fmla="*/ 2311391 h 2336623"/>
              <a:gd name="connsiteX18" fmla="*/ 1574157 w 3474503"/>
              <a:gd name="connsiteY18" fmla="*/ 2276666 h 2336623"/>
              <a:gd name="connsiteX19" fmla="*/ 1655180 w 3474503"/>
              <a:gd name="connsiteY19" fmla="*/ 2131983 h 2336623"/>
              <a:gd name="connsiteX20" fmla="*/ 1689904 w 3474503"/>
              <a:gd name="connsiteY20" fmla="*/ 1941001 h 2336623"/>
              <a:gd name="connsiteX21" fmla="*/ 1776714 w 3474503"/>
              <a:gd name="connsiteY21" fmla="*/ 355269 h 2336623"/>
              <a:gd name="connsiteX22" fmla="*/ 1915610 w 3474503"/>
              <a:gd name="connsiteY22" fmla="*/ 245310 h 2336623"/>
              <a:gd name="connsiteX23" fmla="*/ 2054507 w 3474503"/>
              <a:gd name="connsiteY23" fmla="*/ 152712 h 2336623"/>
              <a:gd name="connsiteX24" fmla="*/ 2126305 w 3474503"/>
              <a:gd name="connsiteY24" fmla="*/ 265075 h 2336623"/>
              <a:gd name="connsiteX25" fmla="*/ 2195317 w 3474503"/>
              <a:gd name="connsiteY25" fmla="*/ 594245 h 2336623"/>
              <a:gd name="connsiteX26" fmla="*/ 2250776 w 3474503"/>
              <a:gd name="connsiteY26" fmla="*/ 521363 h 2336623"/>
              <a:gd name="connsiteX27" fmla="*/ 2292073 w 3474503"/>
              <a:gd name="connsiteY27" fmla="*/ 136214 h 2336623"/>
              <a:gd name="connsiteX28" fmla="*/ 2402859 w 3474503"/>
              <a:gd name="connsiteY28" fmla="*/ 190936 h 2336623"/>
              <a:gd name="connsiteX29" fmla="*/ 2483670 w 3474503"/>
              <a:gd name="connsiteY29" fmla="*/ 93094 h 2336623"/>
              <a:gd name="connsiteX30" fmla="*/ 2615879 w 3474503"/>
              <a:gd name="connsiteY30" fmla="*/ 199011 h 2336623"/>
              <a:gd name="connsiteX31" fmla="*/ 2685327 w 3474503"/>
              <a:gd name="connsiteY31" fmla="*/ 181649 h 2336623"/>
              <a:gd name="connsiteX32" fmla="*/ 2766350 w 3474503"/>
              <a:gd name="connsiteY32" fmla="*/ 308970 h 2336623"/>
              <a:gd name="connsiteX33" fmla="*/ 2824223 w 3474503"/>
              <a:gd name="connsiteY33" fmla="*/ 175861 h 2336623"/>
              <a:gd name="connsiteX34" fmla="*/ 2939970 w 3474503"/>
              <a:gd name="connsiteY34" fmla="*/ 280034 h 2336623"/>
              <a:gd name="connsiteX35" fmla="*/ 3003631 w 3474503"/>
              <a:gd name="connsiteY35" fmla="*/ 2241 h 2336623"/>
              <a:gd name="connsiteX36" fmla="*/ 3119377 w 3474503"/>
              <a:gd name="connsiteY36" fmla="*/ 459441 h 2336623"/>
              <a:gd name="connsiteX37" fmla="*/ 3194613 w 3474503"/>
              <a:gd name="connsiteY37" fmla="*/ 164287 h 2336623"/>
              <a:gd name="connsiteX38" fmla="*/ 3246699 w 3474503"/>
              <a:gd name="connsiteY38" fmla="*/ 297396 h 2336623"/>
              <a:gd name="connsiteX39" fmla="*/ 3287210 w 3474503"/>
              <a:gd name="connsiteY39" fmla="*/ 239522 h 2336623"/>
              <a:gd name="connsiteX40" fmla="*/ 3379808 w 3474503"/>
              <a:gd name="connsiteY40" fmla="*/ 320545 h 2336623"/>
              <a:gd name="connsiteX41" fmla="*/ 3474503 w 3474503"/>
              <a:gd name="connsiteY41" fmla="*/ 1519473 h 2336623"/>
              <a:gd name="connsiteX0" fmla="*/ 0 w 3474503"/>
              <a:gd name="connsiteY0" fmla="*/ 2236155 h 2336623"/>
              <a:gd name="connsiteX1" fmla="*/ 86810 w 3474503"/>
              <a:gd name="connsiteY1" fmla="*/ 2160920 h 2336623"/>
              <a:gd name="connsiteX2" fmla="*/ 179408 w 3474503"/>
              <a:gd name="connsiteY2" fmla="*/ 2230368 h 2336623"/>
              <a:gd name="connsiteX3" fmla="*/ 219919 w 3474503"/>
              <a:gd name="connsiteY3" fmla="*/ 2317178 h 2336623"/>
              <a:gd name="connsiteX4" fmla="*/ 289367 w 3474503"/>
              <a:gd name="connsiteY4" fmla="*/ 2172494 h 2336623"/>
              <a:gd name="connsiteX5" fmla="*/ 381965 w 3474503"/>
              <a:gd name="connsiteY5" fmla="*/ 2241942 h 2336623"/>
              <a:gd name="connsiteX6" fmla="*/ 428264 w 3474503"/>
              <a:gd name="connsiteY6" fmla="*/ 2207218 h 2336623"/>
              <a:gd name="connsiteX7" fmla="*/ 497712 w 3474503"/>
              <a:gd name="connsiteY7" fmla="*/ 2270879 h 2336623"/>
              <a:gd name="connsiteX8" fmla="*/ 561372 w 3474503"/>
              <a:gd name="connsiteY8" fmla="*/ 2184069 h 2336623"/>
              <a:gd name="connsiteX9" fmla="*/ 677119 w 3474503"/>
              <a:gd name="connsiteY9" fmla="*/ 2334540 h 2336623"/>
              <a:gd name="connsiteX10" fmla="*/ 763929 w 3474503"/>
              <a:gd name="connsiteY10" fmla="*/ 2050960 h 2336623"/>
              <a:gd name="connsiteX11" fmla="*/ 810228 w 3474503"/>
              <a:gd name="connsiteY11" fmla="*/ 2224580 h 2336623"/>
              <a:gd name="connsiteX12" fmla="*/ 920188 w 3474503"/>
              <a:gd name="connsiteY12" fmla="*/ 2143558 h 2336623"/>
              <a:gd name="connsiteX13" fmla="*/ 1001210 w 3474503"/>
              <a:gd name="connsiteY13" fmla="*/ 2265092 h 2336623"/>
              <a:gd name="connsiteX14" fmla="*/ 1105383 w 3474503"/>
              <a:gd name="connsiteY14" fmla="*/ 2207218 h 2336623"/>
              <a:gd name="connsiteX15" fmla="*/ 1226917 w 3474503"/>
              <a:gd name="connsiteY15" fmla="*/ 2247730 h 2336623"/>
              <a:gd name="connsiteX16" fmla="*/ 1354238 w 3474503"/>
              <a:gd name="connsiteY16" fmla="*/ 2010449 h 2336623"/>
              <a:gd name="connsiteX17" fmla="*/ 1458410 w 3474503"/>
              <a:gd name="connsiteY17" fmla="*/ 2311391 h 2336623"/>
              <a:gd name="connsiteX18" fmla="*/ 1574157 w 3474503"/>
              <a:gd name="connsiteY18" fmla="*/ 2276666 h 2336623"/>
              <a:gd name="connsiteX19" fmla="*/ 1655180 w 3474503"/>
              <a:gd name="connsiteY19" fmla="*/ 2131983 h 2336623"/>
              <a:gd name="connsiteX20" fmla="*/ 1689904 w 3474503"/>
              <a:gd name="connsiteY20" fmla="*/ 1941001 h 2336623"/>
              <a:gd name="connsiteX21" fmla="*/ 1716221 w 3474503"/>
              <a:gd name="connsiteY21" fmla="*/ 1480126 h 2336623"/>
              <a:gd name="connsiteX22" fmla="*/ 1915610 w 3474503"/>
              <a:gd name="connsiteY22" fmla="*/ 245310 h 2336623"/>
              <a:gd name="connsiteX23" fmla="*/ 2054507 w 3474503"/>
              <a:gd name="connsiteY23" fmla="*/ 152712 h 2336623"/>
              <a:gd name="connsiteX24" fmla="*/ 2126305 w 3474503"/>
              <a:gd name="connsiteY24" fmla="*/ 265075 h 2336623"/>
              <a:gd name="connsiteX25" fmla="*/ 2195317 w 3474503"/>
              <a:gd name="connsiteY25" fmla="*/ 594245 h 2336623"/>
              <a:gd name="connsiteX26" fmla="*/ 2250776 w 3474503"/>
              <a:gd name="connsiteY26" fmla="*/ 521363 h 2336623"/>
              <a:gd name="connsiteX27" fmla="*/ 2292073 w 3474503"/>
              <a:gd name="connsiteY27" fmla="*/ 136214 h 2336623"/>
              <a:gd name="connsiteX28" fmla="*/ 2402859 w 3474503"/>
              <a:gd name="connsiteY28" fmla="*/ 190936 h 2336623"/>
              <a:gd name="connsiteX29" fmla="*/ 2483670 w 3474503"/>
              <a:gd name="connsiteY29" fmla="*/ 93094 h 2336623"/>
              <a:gd name="connsiteX30" fmla="*/ 2615879 w 3474503"/>
              <a:gd name="connsiteY30" fmla="*/ 199011 h 2336623"/>
              <a:gd name="connsiteX31" fmla="*/ 2685327 w 3474503"/>
              <a:gd name="connsiteY31" fmla="*/ 181649 h 2336623"/>
              <a:gd name="connsiteX32" fmla="*/ 2766350 w 3474503"/>
              <a:gd name="connsiteY32" fmla="*/ 308970 h 2336623"/>
              <a:gd name="connsiteX33" fmla="*/ 2824223 w 3474503"/>
              <a:gd name="connsiteY33" fmla="*/ 175861 h 2336623"/>
              <a:gd name="connsiteX34" fmla="*/ 2939970 w 3474503"/>
              <a:gd name="connsiteY34" fmla="*/ 280034 h 2336623"/>
              <a:gd name="connsiteX35" fmla="*/ 3003631 w 3474503"/>
              <a:gd name="connsiteY35" fmla="*/ 2241 h 2336623"/>
              <a:gd name="connsiteX36" fmla="*/ 3119377 w 3474503"/>
              <a:gd name="connsiteY36" fmla="*/ 459441 h 2336623"/>
              <a:gd name="connsiteX37" fmla="*/ 3194613 w 3474503"/>
              <a:gd name="connsiteY37" fmla="*/ 164287 h 2336623"/>
              <a:gd name="connsiteX38" fmla="*/ 3246699 w 3474503"/>
              <a:gd name="connsiteY38" fmla="*/ 297396 h 2336623"/>
              <a:gd name="connsiteX39" fmla="*/ 3287210 w 3474503"/>
              <a:gd name="connsiteY39" fmla="*/ 239522 h 2336623"/>
              <a:gd name="connsiteX40" fmla="*/ 3379808 w 3474503"/>
              <a:gd name="connsiteY40" fmla="*/ 320545 h 2336623"/>
              <a:gd name="connsiteX41" fmla="*/ 3474503 w 3474503"/>
              <a:gd name="connsiteY41" fmla="*/ 1519473 h 2336623"/>
              <a:gd name="connsiteX0" fmla="*/ 0 w 3474503"/>
              <a:gd name="connsiteY0" fmla="*/ 2236155 h 2336623"/>
              <a:gd name="connsiteX1" fmla="*/ 86810 w 3474503"/>
              <a:gd name="connsiteY1" fmla="*/ 2160920 h 2336623"/>
              <a:gd name="connsiteX2" fmla="*/ 179408 w 3474503"/>
              <a:gd name="connsiteY2" fmla="*/ 2230368 h 2336623"/>
              <a:gd name="connsiteX3" fmla="*/ 219919 w 3474503"/>
              <a:gd name="connsiteY3" fmla="*/ 2317178 h 2336623"/>
              <a:gd name="connsiteX4" fmla="*/ 289367 w 3474503"/>
              <a:gd name="connsiteY4" fmla="*/ 2172494 h 2336623"/>
              <a:gd name="connsiteX5" fmla="*/ 381965 w 3474503"/>
              <a:gd name="connsiteY5" fmla="*/ 2241942 h 2336623"/>
              <a:gd name="connsiteX6" fmla="*/ 428264 w 3474503"/>
              <a:gd name="connsiteY6" fmla="*/ 2207218 h 2336623"/>
              <a:gd name="connsiteX7" fmla="*/ 497712 w 3474503"/>
              <a:gd name="connsiteY7" fmla="*/ 2270879 h 2336623"/>
              <a:gd name="connsiteX8" fmla="*/ 561372 w 3474503"/>
              <a:gd name="connsiteY8" fmla="*/ 2184069 h 2336623"/>
              <a:gd name="connsiteX9" fmla="*/ 677119 w 3474503"/>
              <a:gd name="connsiteY9" fmla="*/ 2334540 h 2336623"/>
              <a:gd name="connsiteX10" fmla="*/ 763929 w 3474503"/>
              <a:gd name="connsiteY10" fmla="*/ 2050960 h 2336623"/>
              <a:gd name="connsiteX11" fmla="*/ 810228 w 3474503"/>
              <a:gd name="connsiteY11" fmla="*/ 2224580 h 2336623"/>
              <a:gd name="connsiteX12" fmla="*/ 920188 w 3474503"/>
              <a:gd name="connsiteY12" fmla="*/ 2143558 h 2336623"/>
              <a:gd name="connsiteX13" fmla="*/ 1001210 w 3474503"/>
              <a:gd name="connsiteY13" fmla="*/ 2265092 h 2336623"/>
              <a:gd name="connsiteX14" fmla="*/ 1105383 w 3474503"/>
              <a:gd name="connsiteY14" fmla="*/ 2207218 h 2336623"/>
              <a:gd name="connsiteX15" fmla="*/ 1226917 w 3474503"/>
              <a:gd name="connsiteY15" fmla="*/ 2247730 h 2336623"/>
              <a:gd name="connsiteX16" fmla="*/ 1354238 w 3474503"/>
              <a:gd name="connsiteY16" fmla="*/ 2010449 h 2336623"/>
              <a:gd name="connsiteX17" fmla="*/ 1458410 w 3474503"/>
              <a:gd name="connsiteY17" fmla="*/ 2311391 h 2336623"/>
              <a:gd name="connsiteX18" fmla="*/ 1574157 w 3474503"/>
              <a:gd name="connsiteY18" fmla="*/ 2276666 h 2336623"/>
              <a:gd name="connsiteX19" fmla="*/ 1655180 w 3474503"/>
              <a:gd name="connsiteY19" fmla="*/ 2131983 h 2336623"/>
              <a:gd name="connsiteX20" fmla="*/ 1689904 w 3474503"/>
              <a:gd name="connsiteY20" fmla="*/ 1941001 h 2336623"/>
              <a:gd name="connsiteX21" fmla="*/ 1716221 w 3474503"/>
              <a:gd name="connsiteY21" fmla="*/ 1480126 h 2336623"/>
              <a:gd name="connsiteX22" fmla="*/ 2054507 w 3474503"/>
              <a:gd name="connsiteY22" fmla="*/ 152712 h 2336623"/>
              <a:gd name="connsiteX23" fmla="*/ 2126305 w 3474503"/>
              <a:gd name="connsiteY23" fmla="*/ 265075 h 2336623"/>
              <a:gd name="connsiteX24" fmla="*/ 2195317 w 3474503"/>
              <a:gd name="connsiteY24" fmla="*/ 594245 h 2336623"/>
              <a:gd name="connsiteX25" fmla="*/ 2250776 w 3474503"/>
              <a:gd name="connsiteY25" fmla="*/ 521363 h 2336623"/>
              <a:gd name="connsiteX26" fmla="*/ 2292073 w 3474503"/>
              <a:gd name="connsiteY26" fmla="*/ 136214 h 2336623"/>
              <a:gd name="connsiteX27" fmla="*/ 2402859 w 3474503"/>
              <a:gd name="connsiteY27" fmla="*/ 190936 h 2336623"/>
              <a:gd name="connsiteX28" fmla="*/ 2483670 w 3474503"/>
              <a:gd name="connsiteY28" fmla="*/ 93094 h 2336623"/>
              <a:gd name="connsiteX29" fmla="*/ 2615879 w 3474503"/>
              <a:gd name="connsiteY29" fmla="*/ 199011 h 2336623"/>
              <a:gd name="connsiteX30" fmla="*/ 2685327 w 3474503"/>
              <a:gd name="connsiteY30" fmla="*/ 181649 h 2336623"/>
              <a:gd name="connsiteX31" fmla="*/ 2766350 w 3474503"/>
              <a:gd name="connsiteY31" fmla="*/ 308970 h 2336623"/>
              <a:gd name="connsiteX32" fmla="*/ 2824223 w 3474503"/>
              <a:gd name="connsiteY32" fmla="*/ 175861 h 2336623"/>
              <a:gd name="connsiteX33" fmla="*/ 2939970 w 3474503"/>
              <a:gd name="connsiteY33" fmla="*/ 280034 h 2336623"/>
              <a:gd name="connsiteX34" fmla="*/ 3003631 w 3474503"/>
              <a:gd name="connsiteY34" fmla="*/ 2241 h 2336623"/>
              <a:gd name="connsiteX35" fmla="*/ 3119377 w 3474503"/>
              <a:gd name="connsiteY35" fmla="*/ 459441 h 2336623"/>
              <a:gd name="connsiteX36" fmla="*/ 3194613 w 3474503"/>
              <a:gd name="connsiteY36" fmla="*/ 164287 h 2336623"/>
              <a:gd name="connsiteX37" fmla="*/ 3246699 w 3474503"/>
              <a:gd name="connsiteY37" fmla="*/ 297396 h 2336623"/>
              <a:gd name="connsiteX38" fmla="*/ 3287210 w 3474503"/>
              <a:gd name="connsiteY38" fmla="*/ 239522 h 2336623"/>
              <a:gd name="connsiteX39" fmla="*/ 3379808 w 3474503"/>
              <a:gd name="connsiteY39" fmla="*/ 320545 h 2336623"/>
              <a:gd name="connsiteX40" fmla="*/ 3474503 w 3474503"/>
              <a:gd name="connsiteY40" fmla="*/ 1519473 h 2336623"/>
              <a:gd name="connsiteX0" fmla="*/ 0 w 3474503"/>
              <a:gd name="connsiteY0" fmla="*/ 2236155 h 2336623"/>
              <a:gd name="connsiteX1" fmla="*/ 86810 w 3474503"/>
              <a:gd name="connsiteY1" fmla="*/ 2160920 h 2336623"/>
              <a:gd name="connsiteX2" fmla="*/ 179408 w 3474503"/>
              <a:gd name="connsiteY2" fmla="*/ 2230368 h 2336623"/>
              <a:gd name="connsiteX3" fmla="*/ 219919 w 3474503"/>
              <a:gd name="connsiteY3" fmla="*/ 2317178 h 2336623"/>
              <a:gd name="connsiteX4" fmla="*/ 289367 w 3474503"/>
              <a:gd name="connsiteY4" fmla="*/ 2172494 h 2336623"/>
              <a:gd name="connsiteX5" fmla="*/ 381965 w 3474503"/>
              <a:gd name="connsiteY5" fmla="*/ 2241942 h 2336623"/>
              <a:gd name="connsiteX6" fmla="*/ 428264 w 3474503"/>
              <a:gd name="connsiteY6" fmla="*/ 2207218 h 2336623"/>
              <a:gd name="connsiteX7" fmla="*/ 497712 w 3474503"/>
              <a:gd name="connsiteY7" fmla="*/ 2270879 h 2336623"/>
              <a:gd name="connsiteX8" fmla="*/ 561372 w 3474503"/>
              <a:gd name="connsiteY8" fmla="*/ 2184069 h 2336623"/>
              <a:gd name="connsiteX9" fmla="*/ 677119 w 3474503"/>
              <a:gd name="connsiteY9" fmla="*/ 2334540 h 2336623"/>
              <a:gd name="connsiteX10" fmla="*/ 763929 w 3474503"/>
              <a:gd name="connsiteY10" fmla="*/ 2050960 h 2336623"/>
              <a:gd name="connsiteX11" fmla="*/ 810228 w 3474503"/>
              <a:gd name="connsiteY11" fmla="*/ 2224580 h 2336623"/>
              <a:gd name="connsiteX12" fmla="*/ 920188 w 3474503"/>
              <a:gd name="connsiteY12" fmla="*/ 2143558 h 2336623"/>
              <a:gd name="connsiteX13" fmla="*/ 1001210 w 3474503"/>
              <a:gd name="connsiteY13" fmla="*/ 2265092 h 2336623"/>
              <a:gd name="connsiteX14" fmla="*/ 1105383 w 3474503"/>
              <a:gd name="connsiteY14" fmla="*/ 2207218 h 2336623"/>
              <a:gd name="connsiteX15" fmla="*/ 1226917 w 3474503"/>
              <a:gd name="connsiteY15" fmla="*/ 2247730 h 2336623"/>
              <a:gd name="connsiteX16" fmla="*/ 1354238 w 3474503"/>
              <a:gd name="connsiteY16" fmla="*/ 2010449 h 2336623"/>
              <a:gd name="connsiteX17" fmla="*/ 1458410 w 3474503"/>
              <a:gd name="connsiteY17" fmla="*/ 2311391 h 2336623"/>
              <a:gd name="connsiteX18" fmla="*/ 1574157 w 3474503"/>
              <a:gd name="connsiteY18" fmla="*/ 2276666 h 2336623"/>
              <a:gd name="connsiteX19" fmla="*/ 1655180 w 3474503"/>
              <a:gd name="connsiteY19" fmla="*/ 2131983 h 2336623"/>
              <a:gd name="connsiteX20" fmla="*/ 1689904 w 3474503"/>
              <a:gd name="connsiteY20" fmla="*/ 1941001 h 2336623"/>
              <a:gd name="connsiteX21" fmla="*/ 1716221 w 3474503"/>
              <a:gd name="connsiteY21" fmla="*/ 1480126 h 2336623"/>
              <a:gd name="connsiteX22" fmla="*/ 2126305 w 3474503"/>
              <a:gd name="connsiteY22" fmla="*/ 265075 h 2336623"/>
              <a:gd name="connsiteX23" fmla="*/ 2195317 w 3474503"/>
              <a:gd name="connsiteY23" fmla="*/ 594245 h 2336623"/>
              <a:gd name="connsiteX24" fmla="*/ 2250776 w 3474503"/>
              <a:gd name="connsiteY24" fmla="*/ 521363 h 2336623"/>
              <a:gd name="connsiteX25" fmla="*/ 2292073 w 3474503"/>
              <a:gd name="connsiteY25" fmla="*/ 136214 h 2336623"/>
              <a:gd name="connsiteX26" fmla="*/ 2402859 w 3474503"/>
              <a:gd name="connsiteY26" fmla="*/ 190936 h 2336623"/>
              <a:gd name="connsiteX27" fmla="*/ 2483670 w 3474503"/>
              <a:gd name="connsiteY27" fmla="*/ 93094 h 2336623"/>
              <a:gd name="connsiteX28" fmla="*/ 2615879 w 3474503"/>
              <a:gd name="connsiteY28" fmla="*/ 199011 h 2336623"/>
              <a:gd name="connsiteX29" fmla="*/ 2685327 w 3474503"/>
              <a:gd name="connsiteY29" fmla="*/ 181649 h 2336623"/>
              <a:gd name="connsiteX30" fmla="*/ 2766350 w 3474503"/>
              <a:gd name="connsiteY30" fmla="*/ 308970 h 2336623"/>
              <a:gd name="connsiteX31" fmla="*/ 2824223 w 3474503"/>
              <a:gd name="connsiteY31" fmla="*/ 175861 h 2336623"/>
              <a:gd name="connsiteX32" fmla="*/ 2939970 w 3474503"/>
              <a:gd name="connsiteY32" fmla="*/ 280034 h 2336623"/>
              <a:gd name="connsiteX33" fmla="*/ 3003631 w 3474503"/>
              <a:gd name="connsiteY33" fmla="*/ 2241 h 2336623"/>
              <a:gd name="connsiteX34" fmla="*/ 3119377 w 3474503"/>
              <a:gd name="connsiteY34" fmla="*/ 459441 h 2336623"/>
              <a:gd name="connsiteX35" fmla="*/ 3194613 w 3474503"/>
              <a:gd name="connsiteY35" fmla="*/ 164287 h 2336623"/>
              <a:gd name="connsiteX36" fmla="*/ 3246699 w 3474503"/>
              <a:gd name="connsiteY36" fmla="*/ 297396 h 2336623"/>
              <a:gd name="connsiteX37" fmla="*/ 3287210 w 3474503"/>
              <a:gd name="connsiteY37" fmla="*/ 239522 h 2336623"/>
              <a:gd name="connsiteX38" fmla="*/ 3379808 w 3474503"/>
              <a:gd name="connsiteY38" fmla="*/ 320545 h 2336623"/>
              <a:gd name="connsiteX39" fmla="*/ 3474503 w 3474503"/>
              <a:gd name="connsiteY39" fmla="*/ 1519473 h 2336623"/>
              <a:gd name="connsiteX0" fmla="*/ 0 w 3474503"/>
              <a:gd name="connsiteY0" fmla="*/ 2236155 h 2336623"/>
              <a:gd name="connsiteX1" fmla="*/ 86810 w 3474503"/>
              <a:gd name="connsiteY1" fmla="*/ 2160920 h 2336623"/>
              <a:gd name="connsiteX2" fmla="*/ 179408 w 3474503"/>
              <a:gd name="connsiteY2" fmla="*/ 2230368 h 2336623"/>
              <a:gd name="connsiteX3" fmla="*/ 219919 w 3474503"/>
              <a:gd name="connsiteY3" fmla="*/ 2317178 h 2336623"/>
              <a:gd name="connsiteX4" fmla="*/ 289367 w 3474503"/>
              <a:gd name="connsiteY4" fmla="*/ 2172494 h 2336623"/>
              <a:gd name="connsiteX5" fmla="*/ 381965 w 3474503"/>
              <a:gd name="connsiteY5" fmla="*/ 2241942 h 2336623"/>
              <a:gd name="connsiteX6" fmla="*/ 428264 w 3474503"/>
              <a:gd name="connsiteY6" fmla="*/ 2207218 h 2336623"/>
              <a:gd name="connsiteX7" fmla="*/ 497712 w 3474503"/>
              <a:gd name="connsiteY7" fmla="*/ 2270879 h 2336623"/>
              <a:gd name="connsiteX8" fmla="*/ 561372 w 3474503"/>
              <a:gd name="connsiteY8" fmla="*/ 2184069 h 2336623"/>
              <a:gd name="connsiteX9" fmla="*/ 677119 w 3474503"/>
              <a:gd name="connsiteY9" fmla="*/ 2334540 h 2336623"/>
              <a:gd name="connsiteX10" fmla="*/ 763929 w 3474503"/>
              <a:gd name="connsiteY10" fmla="*/ 2050960 h 2336623"/>
              <a:gd name="connsiteX11" fmla="*/ 810228 w 3474503"/>
              <a:gd name="connsiteY11" fmla="*/ 2224580 h 2336623"/>
              <a:gd name="connsiteX12" fmla="*/ 920188 w 3474503"/>
              <a:gd name="connsiteY12" fmla="*/ 2143558 h 2336623"/>
              <a:gd name="connsiteX13" fmla="*/ 1001210 w 3474503"/>
              <a:gd name="connsiteY13" fmla="*/ 2265092 h 2336623"/>
              <a:gd name="connsiteX14" fmla="*/ 1105383 w 3474503"/>
              <a:gd name="connsiteY14" fmla="*/ 2207218 h 2336623"/>
              <a:gd name="connsiteX15" fmla="*/ 1226917 w 3474503"/>
              <a:gd name="connsiteY15" fmla="*/ 2247730 h 2336623"/>
              <a:gd name="connsiteX16" fmla="*/ 1354238 w 3474503"/>
              <a:gd name="connsiteY16" fmla="*/ 2010449 h 2336623"/>
              <a:gd name="connsiteX17" fmla="*/ 1458410 w 3474503"/>
              <a:gd name="connsiteY17" fmla="*/ 2311391 h 2336623"/>
              <a:gd name="connsiteX18" fmla="*/ 1574157 w 3474503"/>
              <a:gd name="connsiteY18" fmla="*/ 2276666 h 2336623"/>
              <a:gd name="connsiteX19" fmla="*/ 1655180 w 3474503"/>
              <a:gd name="connsiteY19" fmla="*/ 2131983 h 2336623"/>
              <a:gd name="connsiteX20" fmla="*/ 1689904 w 3474503"/>
              <a:gd name="connsiteY20" fmla="*/ 1941001 h 2336623"/>
              <a:gd name="connsiteX21" fmla="*/ 1716221 w 3474503"/>
              <a:gd name="connsiteY21" fmla="*/ 1480126 h 2336623"/>
              <a:gd name="connsiteX22" fmla="*/ 2195317 w 3474503"/>
              <a:gd name="connsiteY22" fmla="*/ 594245 h 2336623"/>
              <a:gd name="connsiteX23" fmla="*/ 2250776 w 3474503"/>
              <a:gd name="connsiteY23" fmla="*/ 521363 h 2336623"/>
              <a:gd name="connsiteX24" fmla="*/ 2292073 w 3474503"/>
              <a:gd name="connsiteY24" fmla="*/ 136214 h 2336623"/>
              <a:gd name="connsiteX25" fmla="*/ 2402859 w 3474503"/>
              <a:gd name="connsiteY25" fmla="*/ 190936 h 2336623"/>
              <a:gd name="connsiteX26" fmla="*/ 2483670 w 3474503"/>
              <a:gd name="connsiteY26" fmla="*/ 93094 h 2336623"/>
              <a:gd name="connsiteX27" fmla="*/ 2615879 w 3474503"/>
              <a:gd name="connsiteY27" fmla="*/ 199011 h 2336623"/>
              <a:gd name="connsiteX28" fmla="*/ 2685327 w 3474503"/>
              <a:gd name="connsiteY28" fmla="*/ 181649 h 2336623"/>
              <a:gd name="connsiteX29" fmla="*/ 2766350 w 3474503"/>
              <a:gd name="connsiteY29" fmla="*/ 308970 h 2336623"/>
              <a:gd name="connsiteX30" fmla="*/ 2824223 w 3474503"/>
              <a:gd name="connsiteY30" fmla="*/ 175861 h 2336623"/>
              <a:gd name="connsiteX31" fmla="*/ 2939970 w 3474503"/>
              <a:gd name="connsiteY31" fmla="*/ 280034 h 2336623"/>
              <a:gd name="connsiteX32" fmla="*/ 3003631 w 3474503"/>
              <a:gd name="connsiteY32" fmla="*/ 2241 h 2336623"/>
              <a:gd name="connsiteX33" fmla="*/ 3119377 w 3474503"/>
              <a:gd name="connsiteY33" fmla="*/ 459441 h 2336623"/>
              <a:gd name="connsiteX34" fmla="*/ 3194613 w 3474503"/>
              <a:gd name="connsiteY34" fmla="*/ 164287 h 2336623"/>
              <a:gd name="connsiteX35" fmla="*/ 3246699 w 3474503"/>
              <a:gd name="connsiteY35" fmla="*/ 297396 h 2336623"/>
              <a:gd name="connsiteX36" fmla="*/ 3287210 w 3474503"/>
              <a:gd name="connsiteY36" fmla="*/ 239522 h 2336623"/>
              <a:gd name="connsiteX37" fmla="*/ 3379808 w 3474503"/>
              <a:gd name="connsiteY37" fmla="*/ 320545 h 2336623"/>
              <a:gd name="connsiteX38" fmla="*/ 3474503 w 3474503"/>
              <a:gd name="connsiteY38" fmla="*/ 1519473 h 2336623"/>
              <a:gd name="connsiteX0" fmla="*/ 0 w 3474503"/>
              <a:gd name="connsiteY0" fmla="*/ 2236155 h 2336623"/>
              <a:gd name="connsiteX1" fmla="*/ 86810 w 3474503"/>
              <a:gd name="connsiteY1" fmla="*/ 2160920 h 2336623"/>
              <a:gd name="connsiteX2" fmla="*/ 179408 w 3474503"/>
              <a:gd name="connsiteY2" fmla="*/ 2230368 h 2336623"/>
              <a:gd name="connsiteX3" fmla="*/ 219919 w 3474503"/>
              <a:gd name="connsiteY3" fmla="*/ 2317178 h 2336623"/>
              <a:gd name="connsiteX4" fmla="*/ 289367 w 3474503"/>
              <a:gd name="connsiteY4" fmla="*/ 2172494 h 2336623"/>
              <a:gd name="connsiteX5" fmla="*/ 381965 w 3474503"/>
              <a:gd name="connsiteY5" fmla="*/ 2241942 h 2336623"/>
              <a:gd name="connsiteX6" fmla="*/ 428264 w 3474503"/>
              <a:gd name="connsiteY6" fmla="*/ 2207218 h 2336623"/>
              <a:gd name="connsiteX7" fmla="*/ 497712 w 3474503"/>
              <a:gd name="connsiteY7" fmla="*/ 2270879 h 2336623"/>
              <a:gd name="connsiteX8" fmla="*/ 561372 w 3474503"/>
              <a:gd name="connsiteY8" fmla="*/ 2184069 h 2336623"/>
              <a:gd name="connsiteX9" fmla="*/ 677119 w 3474503"/>
              <a:gd name="connsiteY9" fmla="*/ 2334540 h 2336623"/>
              <a:gd name="connsiteX10" fmla="*/ 763929 w 3474503"/>
              <a:gd name="connsiteY10" fmla="*/ 2050960 h 2336623"/>
              <a:gd name="connsiteX11" fmla="*/ 810228 w 3474503"/>
              <a:gd name="connsiteY11" fmla="*/ 2224580 h 2336623"/>
              <a:gd name="connsiteX12" fmla="*/ 920188 w 3474503"/>
              <a:gd name="connsiteY12" fmla="*/ 2143558 h 2336623"/>
              <a:gd name="connsiteX13" fmla="*/ 1001210 w 3474503"/>
              <a:gd name="connsiteY13" fmla="*/ 2265092 h 2336623"/>
              <a:gd name="connsiteX14" fmla="*/ 1105383 w 3474503"/>
              <a:gd name="connsiteY14" fmla="*/ 2207218 h 2336623"/>
              <a:gd name="connsiteX15" fmla="*/ 1226917 w 3474503"/>
              <a:gd name="connsiteY15" fmla="*/ 2247730 h 2336623"/>
              <a:gd name="connsiteX16" fmla="*/ 1354238 w 3474503"/>
              <a:gd name="connsiteY16" fmla="*/ 2010449 h 2336623"/>
              <a:gd name="connsiteX17" fmla="*/ 1458410 w 3474503"/>
              <a:gd name="connsiteY17" fmla="*/ 2311391 h 2336623"/>
              <a:gd name="connsiteX18" fmla="*/ 1574157 w 3474503"/>
              <a:gd name="connsiteY18" fmla="*/ 2276666 h 2336623"/>
              <a:gd name="connsiteX19" fmla="*/ 1655180 w 3474503"/>
              <a:gd name="connsiteY19" fmla="*/ 2131983 h 2336623"/>
              <a:gd name="connsiteX20" fmla="*/ 1689904 w 3474503"/>
              <a:gd name="connsiteY20" fmla="*/ 1941001 h 2336623"/>
              <a:gd name="connsiteX21" fmla="*/ 1716221 w 3474503"/>
              <a:gd name="connsiteY21" fmla="*/ 1480126 h 2336623"/>
              <a:gd name="connsiteX22" fmla="*/ 2195317 w 3474503"/>
              <a:gd name="connsiteY22" fmla="*/ 594245 h 2336623"/>
              <a:gd name="connsiteX23" fmla="*/ 2292073 w 3474503"/>
              <a:gd name="connsiteY23" fmla="*/ 136214 h 2336623"/>
              <a:gd name="connsiteX24" fmla="*/ 2402859 w 3474503"/>
              <a:gd name="connsiteY24" fmla="*/ 190936 h 2336623"/>
              <a:gd name="connsiteX25" fmla="*/ 2483670 w 3474503"/>
              <a:gd name="connsiteY25" fmla="*/ 93094 h 2336623"/>
              <a:gd name="connsiteX26" fmla="*/ 2615879 w 3474503"/>
              <a:gd name="connsiteY26" fmla="*/ 199011 h 2336623"/>
              <a:gd name="connsiteX27" fmla="*/ 2685327 w 3474503"/>
              <a:gd name="connsiteY27" fmla="*/ 181649 h 2336623"/>
              <a:gd name="connsiteX28" fmla="*/ 2766350 w 3474503"/>
              <a:gd name="connsiteY28" fmla="*/ 308970 h 2336623"/>
              <a:gd name="connsiteX29" fmla="*/ 2824223 w 3474503"/>
              <a:gd name="connsiteY29" fmla="*/ 175861 h 2336623"/>
              <a:gd name="connsiteX30" fmla="*/ 2939970 w 3474503"/>
              <a:gd name="connsiteY30" fmla="*/ 280034 h 2336623"/>
              <a:gd name="connsiteX31" fmla="*/ 3003631 w 3474503"/>
              <a:gd name="connsiteY31" fmla="*/ 2241 h 2336623"/>
              <a:gd name="connsiteX32" fmla="*/ 3119377 w 3474503"/>
              <a:gd name="connsiteY32" fmla="*/ 459441 h 2336623"/>
              <a:gd name="connsiteX33" fmla="*/ 3194613 w 3474503"/>
              <a:gd name="connsiteY33" fmla="*/ 164287 h 2336623"/>
              <a:gd name="connsiteX34" fmla="*/ 3246699 w 3474503"/>
              <a:gd name="connsiteY34" fmla="*/ 297396 h 2336623"/>
              <a:gd name="connsiteX35" fmla="*/ 3287210 w 3474503"/>
              <a:gd name="connsiteY35" fmla="*/ 239522 h 2336623"/>
              <a:gd name="connsiteX36" fmla="*/ 3379808 w 3474503"/>
              <a:gd name="connsiteY36" fmla="*/ 320545 h 2336623"/>
              <a:gd name="connsiteX37" fmla="*/ 3474503 w 3474503"/>
              <a:gd name="connsiteY37" fmla="*/ 1519473 h 2336623"/>
              <a:gd name="connsiteX0" fmla="*/ 0 w 3474503"/>
              <a:gd name="connsiteY0" fmla="*/ 2236155 h 2336623"/>
              <a:gd name="connsiteX1" fmla="*/ 86810 w 3474503"/>
              <a:gd name="connsiteY1" fmla="*/ 2160920 h 2336623"/>
              <a:gd name="connsiteX2" fmla="*/ 179408 w 3474503"/>
              <a:gd name="connsiteY2" fmla="*/ 2230368 h 2336623"/>
              <a:gd name="connsiteX3" fmla="*/ 219919 w 3474503"/>
              <a:gd name="connsiteY3" fmla="*/ 2317178 h 2336623"/>
              <a:gd name="connsiteX4" fmla="*/ 289367 w 3474503"/>
              <a:gd name="connsiteY4" fmla="*/ 2172494 h 2336623"/>
              <a:gd name="connsiteX5" fmla="*/ 381965 w 3474503"/>
              <a:gd name="connsiteY5" fmla="*/ 2241942 h 2336623"/>
              <a:gd name="connsiteX6" fmla="*/ 428264 w 3474503"/>
              <a:gd name="connsiteY6" fmla="*/ 2207218 h 2336623"/>
              <a:gd name="connsiteX7" fmla="*/ 497712 w 3474503"/>
              <a:gd name="connsiteY7" fmla="*/ 2270879 h 2336623"/>
              <a:gd name="connsiteX8" fmla="*/ 561372 w 3474503"/>
              <a:gd name="connsiteY8" fmla="*/ 2184069 h 2336623"/>
              <a:gd name="connsiteX9" fmla="*/ 677119 w 3474503"/>
              <a:gd name="connsiteY9" fmla="*/ 2334540 h 2336623"/>
              <a:gd name="connsiteX10" fmla="*/ 763929 w 3474503"/>
              <a:gd name="connsiteY10" fmla="*/ 2050960 h 2336623"/>
              <a:gd name="connsiteX11" fmla="*/ 810228 w 3474503"/>
              <a:gd name="connsiteY11" fmla="*/ 2224580 h 2336623"/>
              <a:gd name="connsiteX12" fmla="*/ 920188 w 3474503"/>
              <a:gd name="connsiteY12" fmla="*/ 2143558 h 2336623"/>
              <a:gd name="connsiteX13" fmla="*/ 1001210 w 3474503"/>
              <a:gd name="connsiteY13" fmla="*/ 2265092 h 2336623"/>
              <a:gd name="connsiteX14" fmla="*/ 1105383 w 3474503"/>
              <a:gd name="connsiteY14" fmla="*/ 2207218 h 2336623"/>
              <a:gd name="connsiteX15" fmla="*/ 1226917 w 3474503"/>
              <a:gd name="connsiteY15" fmla="*/ 2247730 h 2336623"/>
              <a:gd name="connsiteX16" fmla="*/ 1354238 w 3474503"/>
              <a:gd name="connsiteY16" fmla="*/ 2010449 h 2336623"/>
              <a:gd name="connsiteX17" fmla="*/ 1458410 w 3474503"/>
              <a:gd name="connsiteY17" fmla="*/ 2311391 h 2336623"/>
              <a:gd name="connsiteX18" fmla="*/ 1574157 w 3474503"/>
              <a:gd name="connsiteY18" fmla="*/ 2276666 h 2336623"/>
              <a:gd name="connsiteX19" fmla="*/ 1655180 w 3474503"/>
              <a:gd name="connsiteY19" fmla="*/ 2131983 h 2336623"/>
              <a:gd name="connsiteX20" fmla="*/ 1689904 w 3474503"/>
              <a:gd name="connsiteY20" fmla="*/ 1941001 h 2336623"/>
              <a:gd name="connsiteX21" fmla="*/ 1716221 w 3474503"/>
              <a:gd name="connsiteY21" fmla="*/ 1480126 h 2336623"/>
              <a:gd name="connsiteX22" fmla="*/ 2292073 w 3474503"/>
              <a:gd name="connsiteY22" fmla="*/ 136214 h 2336623"/>
              <a:gd name="connsiteX23" fmla="*/ 2402859 w 3474503"/>
              <a:gd name="connsiteY23" fmla="*/ 190936 h 2336623"/>
              <a:gd name="connsiteX24" fmla="*/ 2483670 w 3474503"/>
              <a:gd name="connsiteY24" fmla="*/ 93094 h 2336623"/>
              <a:gd name="connsiteX25" fmla="*/ 2615879 w 3474503"/>
              <a:gd name="connsiteY25" fmla="*/ 199011 h 2336623"/>
              <a:gd name="connsiteX26" fmla="*/ 2685327 w 3474503"/>
              <a:gd name="connsiteY26" fmla="*/ 181649 h 2336623"/>
              <a:gd name="connsiteX27" fmla="*/ 2766350 w 3474503"/>
              <a:gd name="connsiteY27" fmla="*/ 308970 h 2336623"/>
              <a:gd name="connsiteX28" fmla="*/ 2824223 w 3474503"/>
              <a:gd name="connsiteY28" fmla="*/ 175861 h 2336623"/>
              <a:gd name="connsiteX29" fmla="*/ 2939970 w 3474503"/>
              <a:gd name="connsiteY29" fmla="*/ 280034 h 2336623"/>
              <a:gd name="connsiteX30" fmla="*/ 3003631 w 3474503"/>
              <a:gd name="connsiteY30" fmla="*/ 2241 h 2336623"/>
              <a:gd name="connsiteX31" fmla="*/ 3119377 w 3474503"/>
              <a:gd name="connsiteY31" fmla="*/ 459441 h 2336623"/>
              <a:gd name="connsiteX32" fmla="*/ 3194613 w 3474503"/>
              <a:gd name="connsiteY32" fmla="*/ 164287 h 2336623"/>
              <a:gd name="connsiteX33" fmla="*/ 3246699 w 3474503"/>
              <a:gd name="connsiteY33" fmla="*/ 297396 h 2336623"/>
              <a:gd name="connsiteX34" fmla="*/ 3287210 w 3474503"/>
              <a:gd name="connsiteY34" fmla="*/ 239522 h 2336623"/>
              <a:gd name="connsiteX35" fmla="*/ 3379808 w 3474503"/>
              <a:gd name="connsiteY35" fmla="*/ 320545 h 2336623"/>
              <a:gd name="connsiteX36" fmla="*/ 3474503 w 3474503"/>
              <a:gd name="connsiteY36" fmla="*/ 1519473 h 2336623"/>
              <a:gd name="connsiteX0" fmla="*/ 0 w 3474503"/>
              <a:gd name="connsiteY0" fmla="*/ 2236155 h 2336623"/>
              <a:gd name="connsiteX1" fmla="*/ 86810 w 3474503"/>
              <a:gd name="connsiteY1" fmla="*/ 2160920 h 2336623"/>
              <a:gd name="connsiteX2" fmla="*/ 179408 w 3474503"/>
              <a:gd name="connsiteY2" fmla="*/ 2230368 h 2336623"/>
              <a:gd name="connsiteX3" fmla="*/ 219919 w 3474503"/>
              <a:gd name="connsiteY3" fmla="*/ 2317178 h 2336623"/>
              <a:gd name="connsiteX4" fmla="*/ 289367 w 3474503"/>
              <a:gd name="connsiteY4" fmla="*/ 2172494 h 2336623"/>
              <a:gd name="connsiteX5" fmla="*/ 381965 w 3474503"/>
              <a:gd name="connsiteY5" fmla="*/ 2241942 h 2336623"/>
              <a:gd name="connsiteX6" fmla="*/ 428264 w 3474503"/>
              <a:gd name="connsiteY6" fmla="*/ 2207218 h 2336623"/>
              <a:gd name="connsiteX7" fmla="*/ 497712 w 3474503"/>
              <a:gd name="connsiteY7" fmla="*/ 2270879 h 2336623"/>
              <a:gd name="connsiteX8" fmla="*/ 561372 w 3474503"/>
              <a:gd name="connsiteY8" fmla="*/ 2184069 h 2336623"/>
              <a:gd name="connsiteX9" fmla="*/ 677119 w 3474503"/>
              <a:gd name="connsiteY9" fmla="*/ 2334540 h 2336623"/>
              <a:gd name="connsiteX10" fmla="*/ 763929 w 3474503"/>
              <a:gd name="connsiteY10" fmla="*/ 2050960 h 2336623"/>
              <a:gd name="connsiteX11" fmla="*/ 810228 w 3474503"/>
              <a:gd name="connsiteY11" fmla="*/ 2224580 h 2336623"/>
              <a:gd name="connsiteX12" fmla="*/ 920188 w 3474503"/>
              <a:gd name="connsiteY12" fmla="*/ 2143558 h 2336623"/>
              <a:gd name="connsiteX13" fmla="*/ 1001210 w 3474503"/>
              <a:gd name="connsiteY13" fmla="*/ 2265092 h 2336623"/>
              <a:gd name="connsiteX14" fmla="*/ 1105383 w 3474503"/>
              <a:gd name="connsiteY14" fmla="*/ 2207218 h 2336623"/>
              <a:gd name="connsiteX15" fmla="*/ 1226917 w 3474503"/>
              <a:gd name="connsiteY15" fmla="*/ 2247730 h 2336623"/>
              <a:gd name="connsiteX16" fmla="*/ 1354238 w 3474503"/>
              <a:gd name="connsiteY16" fmla="*/ 2010449 h 2336623"/>
              <a:gd name="connsiteX17" fmla="*/ 1458410 w 3474503"/>
              <a:gd name="connsiteY17" fmla="*/ 2311391 h 2336623"/>
              <a:gd name="connsiteX18" fmla="*/ 1574157 w 3474503"/>
              <a:gd name="connsiteY18" fmla="*/ 2276666 h 2336623"/>
              <a:gd name="connsiteX19" fmla="*/ 1655180 w 3474503"/>
              <a:gd name="connsiteY19" fmla="*/ 2131983 h 2336623"/>
              <a:gd name="connsiteX20" fmla="*/ 1689904 w 3474503"/>
              <a:gd name="connsiteY20" fmla="*/ 1941001 h 2336623"/>
              <a:gd name="connsiteX21" fmla="*/ 1716221 w 3474503"/>
              <a:gd name="connsiteY21" fmla="*/ 1480126 h 2336623"/>
              <a:gd name="connsiteX22" fmla="*/ 2402859 w 3474503"/>
              <a:gd name="connsiteY22" fmla="*/ 190936 h 2336623"/>
              <a:gd name="connsiteX23" fmla="*/ 2483670 w 3474503"/>
              <a:gd name="connsiteY23" fmla="*/ 93094 h 2336623"/>
              <a:gd name="connsiteX24" fmla="*/ 2615879 w 3474503"/>
              <a:gd name="connsiteY24" fmla="*/ 199011 h 2336623"/>
              <a:gd name="connsiteX25" fmla="*/ 2685327 w 3474503"/>
              <a:gd name="connsiteY25" fmla="*/ 181649 h 2336623"/>
              <a:gd name="connsiteX26" fmla="*/ 2766350 w 3474503"/>
              <a:gd name="connsiteY26" fmla="*/ 308970 h 2336623"/>
              <a:gd name="connsiteX27" fmla="*/ 2824223 w 3474503"/>
              <a:gd name="connsiteY27" fmla="*/ 175861 h 2336623"/>
              <a:gd name="connsiteX28" fmla="*/ 2939970 w 3474503"/>
              <a:gd name="connsiteY28" fmla="*/ 280034 h 2336623"/>
              <a:gd name="connsiteX29" fmla="*/ 3003631 w 3474503"/>
              <a:gd name="connsiteY29" fmla="*/ 2241 h 2336623"/>
              <a:gd name="connsiteX30" fmla="*/ 3119377 w 3474503"/>
              <a:gd name="connsiteY30" fmla="*/ 459441 h 2336623"/>
              <a:gd name="connsiteX31" fmla="*/ 3194613 w 3474503"/>
              <a:gd name="connsiteY31" fmla="*/ 164287 h 2336623"/>
              <a:gd name="connsiteX32" fmla="*/ 3246699 w 3474503"/>
              <a:gd name="connsiteY32" fmla="*/ 297396 h 2336623"/>
              <a:gd name="connsiteX33" fmla="*/ 3287210 w 3474503"/>
              <a:gd name="connsiteY33" fmla="*/ 239522 h 2336623"/>
              <a:gd name="connsiteX34" fmla="*/ 3379808 w 3474503"/>
              <a:gd name="connsiteY34" fmla="*/ 320545 h 2336623"/>
              <a:gd name="connsiteX35" fmla="*/ 3474503 w 3474503"/>
              <a:gd name="connsiteY35" fmla="*/ 1519473 h 2336623"/>
              <a:gd name="connsiteX0" fmla="*/ 0 w 3474503"/>
              <a:gd name="connsiteY0" fmla="*/ 2236155 h 2336623"/>
              <a:gd name="connsiteX1" fmla="*/ 86810 w 3474503"/>
              <a:gd name="connsiteY1" fmla="*/ 2160920 h 2336623"/>
              <a:gd name="connsiteX2" fmla="*/ 179408 w 3474503"/>
              <a:gd name="connsiteY2" fmla="*/ 2230368 h 2336623"/>
              <a:gd name="connsiteX3" fmla="*/ 219919 w 3474503"/>
              <a:gd name="connsiteY3" fmla="*/ 2317178 h 2336623"/>
              <a:gd name="connsiteX4" fmla="*/ 289367 w 3474503"/>
              <a:gd name="connsiteY4" fmla="*/ 2172494 h 2336623"/>
              <a:gd name="connsiteX5" fmla="*/ 381965 w 3474503"/>
              <a:gd name="connsiteY5" fmla="*/ 2241942 h 2336623"/>
              <a:gd name="connsiteX6" fmla="*/ 428264 w 3474503"/>
              <a:gd name="connsiteY6" fmla="*/ 2207218 h 2336623"/>
              <a:gd name="connsiteX7" fmla="*/ 497712 w 3474503"/>
              <a:gd name="connsiteY7" fmla="*/ 2270879 h 2336623"/>
              <a:gd name="connsiteX8" fmla="*/ 561372 w 3474503"/>
              <a:gd name="connsiteY8" fmla="*/ 2184069 h 2336623"/>
              <a:gd name="connsiteX9" fmla="*/ 677119 w 3474503"/>
              <a:gd name="connsiteY9" fmla="*/ 2334540 h 2336623"/>
              <a:gd name="connsiteX10" fmla="*/ 763929 w 3474503"/>
              <a:gd name="connsiteY10" fmla="*/ 2050960 h 2336623"/>
              <a:gd name="connsiteX11" fmla="*/ 810228 w 3474503"/>
              <a:gd name="connsiteY11" fmla="*/ 2224580 h 2336623"/>
              <a:gd name="connsiteX12" fmla="*/ 920188 w 3474503"/>
              <a:gd name="connsiteY12" fmla="*/ 2143558 h 2336623"/>
              <a:gd name="connsiteX13" fmla="*/ 1001210 w 3474503"/>
              <a:gd name="connsiteY13" fmla="*/ 2265092 h 2336623"/>
              <a:gd name="connsiteX14" fmla="*/ 1105383 w 3474503"/>
              <a:gd name="connsiteY14" fmla="*/ 2207218 h 2336623"/>
              <a:gd name="connsiteX15" fmla="*/ 1226917 w 3474503"/>
              <a:gd name="connsiteY15" fmla="*/ 2247730 h 2336623"/>
              <a:gd name="connsiteX16" fmla="*/ 1354238 w 3474503"/>
              <a:gd name="connsiteY16" fmla="*/ 2010449 h 2336623"/>
              <a:gd name="connsiteX17" fmla="*/ 1458410 w 3474503"/>
              <a:gd name="connsiteY17" fmla="*/ 2311391 h 2336623"/>
              <a:gd name="connsiteX18" fmla="*/ 1574157 w 3474503"/>
              <a:gd name="connsiteY18" fmla="*/ 2276666 h 2336623"/>
              <a:gd name="connsiteX19" fmla="*/ 1655180 w 3474503"/>
              <a:gd name="connsiteY19" fmla="*/ 2131983 h 2336623"/>
              <a:gd name="connsiteX20" fmla="*/ 1689904 w 3474503"/>
              <a:gd name="connsiteY20" fmla="*/ 1941001 h 2336623"/>
              <a:gd name="connsiteX21" fmla="*/ 1716221 w 3474503"/>
              <a:gd name="connsiteY21" fmla="*/ 1480126 h 2336623"/>
              <a:gd name="connsiteX22" fmla="*/ 2483670 w 3474503"/>
              <a:gd name="connsiteY22" fmla="*/ 93094 h 2336623"/>
              <a:gd name="connsiteX23" fmla="*/ 2615879 w 3474503"/>
              <a:gd name="connsiteY23" fmla="*/ 199011 h 2336623"/>
              <a:gd name="connsiteX24" fmla="*/ 2685327 w 3474503"/>
              <a:gd name="connsiteY24" fmla="*/ 181649 h 2336623"/>
              <a:gd name="connsiteX25" fmla="*/ 2766350 w 3474503"/>
              <a:gd name="connsiteY25" fmla="*/ 308970 h 2336623"/>
              <a:gd name="connsiteX26" fmla="*/ 2824223 w 3474503"/>
              <a:gd name="connsiteY26" fmla="*/ 175861 h 2336623"/>
              <a:gd name="connsiteX27" fmla="*/ 2939970 w 3474503"/>
              <a:gd name="connsiteY27" fmla="*/ 280034 h 2336623"/>
              <a:gd name="connsiteX28" fmla="*/ 3003631 w 3474503"/>
              <a:gd name="connsiteY28" fmla="*/ 2241 h 2336623"/>
              <a:gd name="connsiteX29" fmla="*/ 3119377 w 3474503"/>
              <a:gd name="connsiteY29" fmla="*/ 459441 h 2336623"/>
              <a:gd name="connsiteX30" fmla="*/ 3194613 w 3474503"/>
              <a:gd name="connsiteY30" fmla="*/ 164287 h 2336623"/>
              <a:gd name="connsiteX31" fmla="*/ 3246699 w 3474503"/>
              <a:gd name="connsiteY31" fmla="*/ 297396 h 2336623"/>
              <a:gd name="connsiteX32" fmla="*/ 3287210 w 3474503"/>
              <a:gd name="connsiteY32" fmla="*/ 239522 h 2336623"/>
              <a:gd name="connsiteX33" fmla="*/ 3379808 w 3474503"/>
              <a:gd name="connsiteY33" fmla="*/ 320545 h 2336623"/>
              <a:gd name="connsiteX34" fmla="*/ 3474503 w 3474503"/>
              <a:gd name="connsiteY34" fmla="*/ 1519473 h 2336623"/>
              <a:gd name="connsiteX0" fmla="*/ 0 w 3474503"/>
              <a:gd name="connsiteY0" fmla="*/ 2236155 h 2336623"/>
              <a:gd name="connsiteX1" fmla="*/ 86810 w 3474503"/>
              <a:gd name="connsiteY1" fmla="*/ 2160920 h 2336623"/>
              <a:gd name="connsiteX2" fmla="*/ 179408 w 3474503"/>
              <a:gd name="connsiteY2" fmla="*/ 2230368 h 2336623"/>
              <a:gd name="connsiteX3" fmla="*/ 219919 w 3474503"/>
              <a:gd name="connsiteY3" fmla="*/ 2317178 h 2336623"/>
              <a:gd name="connsiteX4" fmla="*/ 289367 w 3474503"/>
              <a:gd name="connsiteY4" fmla="*/ 2172494 h 2336623"/>
              <a:gd name="connsiteX5" fmla="*/ 381965 w 3474503"/>
              <a:gd name="connsiteY5" fmla="*/ 2241942 h 2336623"/>
              <a:gd name="connsiteX6" fmla="*/ 428264 w 3474503"/>
              <a:gd name="connsiteY6" fmla="*/ 2207218 h 2336623"/>
              <a:gd name="connsiteX7" fmla="*/ 497712 w 3474503"/>
              <a:gd name="connsiteY7" fmla="*/ 2270879 h 2336623"/>
              <a:gd name="connsiteX8" fmla="*/ 561372 w 3474503"/>
              <a:gd name="connsiteY8" fmla="*/ 2184069 h 2336623"/>
              <a:gd name="connsiteX9" fmla="*/ 677119 w 3474503"/>
              <a:gd name="connsiteY9" fmla="*/ 2334540 h 2336623"/>
              <a:gd name="connsiteX10" fmla="*/ 763929 w 3474503"/>
              <a:gd name="connsiteY10" fmla="*/ 2050960 h 2336623"/>
              <a:gd name="connsiteX11" fmla="*/ 810228 w 3474503"/>
              <a:gd name="connsiteY11" fmla="*/ 2224580 h 2336623"/>
              <a:gd name="connsiteX12" fmla="*/ 920188 w 3474503"/>
              <a:gd name="connsiteY12" fmla="*/ 2143558 h 2336623"/>
              <a:gd name="connsiteX13" fmla="*/ 1001210 w 3474503"/>
              <a:gd name="connsiteY13" fmla="*/ 2265092 h 2336623"/>
              <a:gd name="connsiteX14" fmla="*/ 1105383 w 3474503"/>
              <a:gd name="connsiteY14" fmla="*/ 2207218 h 2336623"/>
              <a:gd name="connsiteX15" fmla="*/ 1226917 w 3474503"/>
              <a:gd name="connsiteY15" fmla="*/ 2247730 h 2336623"/>
              <a:gd name="connsiteX16" fmla="*/ 1354238 w 3474503"/>
              <a:gd name="connsiteY16" fmla="*/ 2010449 h 2336623"/>
              <a:gd name="connsiteX17" fmla="*/ 1458410 w 3474503"/>
              <a:gd name="connsiteY17" fmla="*/ 2311391 h 2336623"/>
              <a:gd name="connsiteX18" fmla="*/ 1574157 w 3474503"/>
              <a:gd name="connsiteY18" fmla="*/ 2276666 h 2336623"/>
              <a:gd name="connsiteX19" fmla="*/ 1655180 w 3474503"/>
              <a:gd name="connsiteY19" fmla="*/ 2131983 h 2336623"/>
              <a:gd name="connsiteX20" fmla="*/ 1689904 w 3474503"/>
              <a:gd name="connsiteY20" fmla="*/ 1941001 h 2336623"/>
              <a:gd name="connsiteX21" fmla="*/ 1716221 w 3474503"/>
              <a:gd name="connsiteY21" fmla="*/ 1480126 h 2336623"/>
              <a:gd name="connsiteX22" fmla="*/ 2483670 w 3474503"/>
              <a:gd name="connsiteY22" fmla="*/ 93094 h 2336623"/>
              <a:gd name="connsiteX23" fmla="*/ 2615879 w 3474503"/>
              <a:gd name="connsiteY23" fmla="*/ 199011 h 2336623"/>
              <a:gd name="connsiteX24" fmla="*/ 2685327 w 3474503"/>
              <a:gd name="connsiteY24" fmla="*/ 181649 h 2336623"/>
              <a:gd name="connsiteX25" fmla="*/ 2766350 w 3474503"/>
              <a:gd name="connsiteY25" fmla="*/ 308970 h 2336623"/>
              <a:gd name="connsiteX26" fmla="*/ 2824223 w 3474503"/>
              <a:gd name="connsiteY26" fmla="*/ 175861 h 2336623"/>
              <a:gd name="connsiteX27" fmla="*/ 2939970 w 3474503"/>
              <a:gd name="connsiteY27" fmla="*/ 280034 h 2336623"/>
              <a:gd name="connsiteX28" fmla="*/ 3003631 w 3474503"/>
              <a:gd name="connsiteY28" fmla="*/ 2241 h 2336623"/>
              <a:gd name="connsiteX29" fmla="*/ 3119377 w 3474503"/>
              <a:gd name="connsiteY29" fmla="*/ 459441 h 2336623"/>
              <a:gd name="connsiteX30" fmla="*/ 3194613 w 3474503"/>
              <a:gd name="connsiteY30" fmla="*/ 164287 h 2336623"/>
              <a:gd name="connsiteX31" fmla="*/ 3246699 w 3474503"/>
              <a:gd name="connsiteY31" fmla="*/ 297396 h 2336623"/>
              <a:gd name="connsiteX32" fmla="*/ 3379808 w 3474503"/>
              <a:gd name="connsiteY32" fmla="*/ 320545 h 2336623"/>
              <a:gd name="connsiteX33" fmla="*/ 3474503 w 3474503"/>
              <a:gd name="connsiteY33" fmla="*/ 1519473 h 2336623"/>
              <a:gd name="connsiteX0" fmla="*/ 0 w 3474503"/>
              <a:gd name="connsiteY0" fmla="*/ 2236155 h 2336623"/>
              <a:gd name="connsiteX1" fmla="*/ 86810 w 3474503"/>
              <a:gd name="connsiteY1" fmla="*/ 2160920 h 2336623"/>
              <a:gd name="connsiteX2" fmla="*/ 179408 w 3474503"/>
              <a:gd name="connsiteY2" fmla="*/ 2230368 h 2336623"/>
              <a:gd name="connsiteX3" fmla="*/ 219919 w 3474503"/>
              <a:gd name="connsiteY3" fmla="*/ 2317178 h 2336623"/>
              <a:gd name="connsiteX4" fmla="*/ 289367 w 3474503"/>
              <a:gd name="connsiteY4" fmla="*/ 2172494 h 2336623"/>
              <a:gd name="connsiteX5" fmla="*/ 381965 w 3474503"/>
              <a:gd name="connsiteY5" fmla="*/ 2241942 h 2336623"/>
              <a:gd name="connsiteX6" fmla="*/ 428264 w 3474503"/>
              <a:gd name="connsiteY6" fmla="*/ 2207218 h 2336623"/>
              <a:gd name="connsiteX7" fmla="*/ 497712 w 3474503"/>
              <a:gd name="connsiteY7" fmla="*/ 2270879 h 2336623"/>
              <a:gd name="connsiteX8" fmla="*/ 561372 w 3474503"/>
              <a:gd name="connsiteY8" fmla="*/ 2184069 h 2336623"/>
              <a:gd name="connsiteX9" fmla="*/ 677119 w 3474503"/>
              <a:gd name="connsiteY9" fmla="*/ 2334540 h 2336623"/>
              <a:gd name="connsiteX10" fmla="*/ 763929 w 3474503"/>
              <a:gd name="connsiteY10" fmla="*/ 2050960 h 2336623"/>
              <a:gd name="connsiteX11" fmla="*/ 810228 w 3474503"/>
              <a:gd name="connsiteY11" fmla="*/ 2224580 h 2336623"/>
              <a:gd name="connsiteX12" fmla="*/ 920188 w 3474503"/>
              <a:gd name="connsiteY12" fmla="*/ 2143558 h 2336623"/>
              <a:gd name="connsiteX13" fmla="*/ 1001210 w 3474503"/>
              <a:gd name="connsiteY13" fmla="*/ 2265092 h 2336623"/>
              <a:gd name="connsiteX14" fmla="*/ 1105383 w 3474503"/>
              <a:gd name="connsiteY14" fmla="*/ 2207218 h 2336623"/>
              <a:gd name="connsiteX15" fmla="*/ 1226917 w 3474503"/>
              <a:gd name="connsiteY15" fmla="*/ 2247730 h 2336623"/>
              <a:gd name="connsiteX16" fmla="*/ 1354238 w 3474503"/>
              <a:gd name="connsiteY16" fmla="*/ 2010449 h 2336623"/>
              <a:gd name="connsiteX17" fmla="*/ 1458410 w 3474503"/>
              <a:gd name="connsiteY17" fmla="*/ 2311391 h 2336623"/>
              <a:gd name="connsiteX18" fmla="*/ 1574157 w 3474503"/>
              <a:gd name="connsiteY18" fmla="*/ 2276666 h 2336623"/>
              <a:gd name="connsiteX19" fmla="*/ 1655180 w 3474503"/>
              <a:gd name="connsiteY19" fmla="*/ 2131983 h 2336623"/>
              <a:gd name="connsiteX20" fmla="*/ 1689904 w 3474503"/>
              <a:gd name="connsiteY20" fmla="*/ 1941001 h 2336623"/>
              <a:gd name="connsiteX21" fmla="*/ 1716221 w 3474503"/>
              <a:gd name="connsiteY21" fmla="*/ 1480126 h 2336623"/>
              <a:gd name="connsiteX22" fmla="*/ 2483670 w 3474503"/>
              <a:gd name="connsiteY22" fmla="*/ 93094 h 2336623"/>
              <a:gd name="connsiteX23" fmla="*/ 2615879 w 3474503"/>
              <a:gd name="connsiteY23" fmla="*/ 199011 h 2336623"/>
              <a:gd name="connsiteX24" fmla="*/ 2685327 w 3474503"/>
              <a:gd name="connsiteY24" fmla="*/ 181649 h 2336623"/>
              <a:gd name="connsiteX25" fmla="*/ 2766350 w 3474503"/>
              <a:gd name="connsiteY25" fmla="*/ 308970 h 2336623"/>
              <a:gd name="connsiteX26" fmla="*/ 2824223 w 3474503"/>
              <a:gd name="connsiteY26" fmla="*/ 175861 h 2336623"/>
              <a:gd name="connsiteX27" fmla="*/ 2939970 w 3474503"/>
              <a:gd name="connsiteY27" fmla="*/ 280034 h 2336623"/>
              <a:gd name="connsiteX28" fmla="*/ 3003631 w 3474503"/>
              <a:gd name="connsiteY28" fmla="*/ 2241 h 2336623"/>
              <a:gd name="connsiteX29" fmla="*/ 3119377 w 3474503"/>
              <a:gd name="connsiteY29" fmla="*/ 459441 h 2336623"/>
              <a:gd name="connsiteX30" fmla="*/ 3194613 w 3474503"/>
              <a:gd name="connsiteY30" fmla="*/ 164287 h 2336623"/>
              <a:gd name="connsiteX31" fmla="*/ 3246699 w 3474503"/>
              <a:gd name="connsiteY31" fmla="*/ 297396 h 2336623"/>
              <a:gd name="connsiteX32" fmla="*/ 3474503 w 3474503"/>
              <a:gd name="connsiteY32" fmla="*/ 1519473 h 2336623"/>
              <a:gd name="connsiteX0" fmla="*/ 0 w 3474503"/>
              <a:gd name="connsiteY0" fmla="*/ 2236155 h 2336623"/>
              <a:gd name="connsiteX1" fmla="*/ 86810 w 3474503"/>
              <a:gd name="connsiteY1" fmla="*/ 2160920 h 2336623"/>
              <a:gd name="connsiteX2" fmla="*/ 179408 w 3474503"/>
              <a:gd name="connsiteY2" fmla="*/ 2230368 h 2336623"/>
              <a:gd name="connsiteX3" fmla="*/ 219919 w 3474503"/>
              <a:gd name="connsiteY3" fmla="*/ 2317178 h 2336623"/>
              <a:gd name="connsiteX4" fmla="*/ 289367 w 3474503"/>
              <a:gd name="connsiteY4" fmla="*/ 2172494 h 2336623"/>
              <a:gd name="connsiteX5" fmla="*/ 381965 w 3474503"/>
              <a:gd name="connsiteY5" fmla="*/ 2241942 h 2336623"/>
              <a:gd name="connsiteX6" fmla="*/ 428264 w 3474503"/>
              <a:gd name="connsiteY6" fmla="*/ 2207218 h 2336623"/>
              <a:gd name="connsiteX7" fmla="*/ 497712 w 3474503"/>
              <a:gd name="connsiteY7" fmla="*/ 2270879 h 2336623"/>
              <a:gd name="connsiteX8" fmla="*/ 561372 w 3474503"/>
              <a:gd name="connsiteY8" fmla="*/ 2184069 h 2336623"/>
              <a:gd name="connsiteX9" fmla="*/ 677119 w 3474503"/>
              <a:gd name="connsiteY9" fmla="*/ 2334540 h 2336623"/>
              <a:gd name="connsiteX10" fmla="*/ 763929 w 3474503"/>
              <a:gd name="connsiteY10" fmla="*/ 2050960 h 2336623"/>
              <a:gd name="connsiteX11" fmla="*/ 810228 w 3474503"/>
              <a:gd name="connsiteY11" fmla="*/ 2224580 h 2336623"/>
              <a:gd name="connsiteX12" fmla="*/ 920188 w 3474503"/>
              <a:gd name="connsiteY12" fmla="*/ 2143558 h 2336623"/>
              <a:gd name="connsiteX13" fmla="*/ 1001210 w 3474503"/>
              <a:gd name="connsiteY13" fmla="*/ 2265092 h 2336623"/>
              <a:gd name="connsiteX14" fmla="*/ 1105383 w 3474503"/>
              <a:gd name="connsiteY14" fmla="*/ 2207218 h 2336623"/>
              <a:gd name="connsiteX15" fmla="*/ 1226917 w 3474503"/>
              <a:gd name="connsiteY15" fmla="*/ 2247730 h 2336623"/>
              <a:gd name="connsiteX16" fmla="*/ 1354238 w 3474503"/>
              <a:gd name="connsiteY16" fmla="*/ 2010449 h 2336623"/>
              <a:gd name="connsiteX17" fmla="*/ 1458410 w 3474503"/>
              <a:gd name="connsiteY17" fmla="*/ 2311391 h 2336623"/>
              <a:gd name="connsiteX18" fmla="*/ 1574157 w 3474503"/>
              <a:gd name="connsiteY18" fmla="*/ 2276666 h 2336623"/>
              <a:gd name="connsiteX19" fmla="*/ 1655180 w 3474503"/>
              <a:gd name="connsiteY19" fmla="*/ 2131983 h 2336623"/>
              <a:gd name="connsiteX20" fmla="*/ 1689904 w 3474503"/>
              <a:gd name="connsiteY20" fmla="*/ 1941001 h 2336623"/>
              <a:gd name="connsiteX21" fmla="*/ 1716221 w 3474503"/>
              <a:gd name="connsiteY21" fmla="*/ 1480126 h 2336623"/>
              <a:gd name="connsiteX22" fmla="*/ 2483670 w 3474503"/>
              <a:gd name="connsiteY22" fmla="*/ 93094 h 2336623"/>
              <a:gd name="connsiteX23" fmla="*/ 2615879 w 3474503"/>
              <a:gd name="connsiteY23" fmla="*/ 199011 h 2336623"/>
              <a:gd name="connsiteX24" fmla="*/ 2685327 w 3474503"/>
              <a:gd name="connsiteY24" fmla="*/ 181649 h 2336623"/>
              <a:gd name="connsiteX25" fmla="*/ 2766350 w 3474503"/>
              <a:gd name="connsiteY25" fmla="*/ 308970 h 2336623"/>
              <a:gd name="connsiteX26" fmla="*/ 2824223 w 3474503"/>
              <a:gd name="connsiteY26" fmla="*/ 175861 h 2336623"/>
              <a:gd name="connsiteX27" fmla="*/ 2939970 w 3474503"/>
              <a:gd name="connsiteY27" fmla="*/ 280034 h 2336623"/>
              <a:gd name="connsiteX28" fmla="*/ 3003631 w 3474503"/>
              <a:gd name="connsiteY28" fmla="*/ 2241 h 2336623"/>
              <a:gd name="connsiteX29" fmla="*/ 3119377 w 3474503"/>
              <a:gd name="connsiteY29" fmla="*/ 459441 h 2336623"/>
              <a:gd name="connsiteX30" fmla="*/ 3194613 w 3474503"/>
              <a:gd name="connsiteY30" fmla="*/ 164287 h 2336623"/>
              <a:gd name="connsiteX31" fmla="*/ 3474503 w 3474503"/>
              <a:gd name="connsiteY31" fmla="*/ 1519473 h 2336623"/>
              <a:gd name="connsiteX0" fmla="*/ 0 w 3474503"/>
              <a:gd name="connsiteY0" fmla="*/ 2236155 h 2336623"/>
              <a:gd name="connsiteX1" fmla="*/ 86810 w 3474503"/>
              <a:gd name="connsiteY1" fmla="*/ 2160920 h 2336623"/>
              <a:gd name="connsiteX2" fmla="*/ 179408 w 3474503"/>
              <a:gd name="connsiteY2" fmla="*/ 2230368 h 2336623"/>
              <a:gd name="connsiteX3" fmla="*/ 219919 w 3474503"/>
              <a:gd name="connsiteY3" fmla="*/ 2317178 h 2336623"/>
              <a:gd name="connsiteX4" fmla="*/ 289367 w 3474503"/>
              <a:gd name="connsiteY4" fmla="*/ 2172494 h 2336623"/>
              <a:gd name="connsiteX5" fmla="*/ 381965 w 3474503"/>
              <a:gd name="connsiteY5" fmla="*/ 2241942 h 2336623"/>
              <a:gd name="connsiteX6" fmla="*/ 428264 w 3474503"/>
              <a:gd name="connsiteY6" fmla="*/ 2207218 h 2336623"/>
              <a:gd name="connsiteX7" fmla="*/ 497712 w 3474503"/>
              <a:gd name="connsiteY7" fmla="*/ 2270879 h 2336623"/>
              <a:gd name="connsiteX8" fmla="*/ 561372 w 3474503"/>
              <a:gd name="connsiteY8" fmla="*/ 2184069 h 2336623"/>
              <a:gd name="connsiteX9" fmla="*/ 677119 w 3474503"/>
              <a:gd name="connsiteY9" fmla="*/ 2334540 h 2336623"/>
              <a:gd name="connsiteX10" fmla="*/ 763929 w 3474503"/>
              <a:gd name="connsiteY10" fmla="*/ 2050960 h 2336623"/>
              <a:gd name="connsiteX11" fmla="*/ 810228 w 3474503"/>
              <a:gd name="connsiteY11" fmla="*/ 2224580 h 2336623"/>
              <a:gd name="connsiteX12" fmla="*/ 920188 w 3474503"/>
              <a:gd name="connsiteY12" fmla="*/ 2143558 h 2336623"/>
              <a:gd name="connsiteX13" fmla="*/ 1001210 w 3474503"/>
              <a:gd name="connsiteY13" fmla="*/ 2265092 h 2336623"/>
              <a:gd name="connsiteX14" fmla="*/ 1105383 w 3474503"/>
              <a:gd name="connsiteY14" fmla="*/ 2207218 h 2336623"/>
              <a:gd name="connsiteX15" fmla="*/ 1226917 w 3474503"/>
              <a:gd name="connsiteY15" fmla="*/ 2247730 h 2336623"/>
              <a:gd name="connsiteX16" fmla="*/ 1354238 w 3474503"/>
              <a:gd name="connsiteY16" fmla="*/ 2010449 h 2336623"/>
              <a:gd name="connsiteX17" fmla="*/ 1458410 w 3474503"/>
              <a:gd name="connsiteY17" fmla="*/ 2311391 h 2336623"/>
              <a:gd name="connsiteX18" fmla="*/ 1574157 w 3474503"/>
              <a:gd name="connsiteY18" fmla="*/ 2276666 h 2336623"/>
              <a:gd name="connsiteX19" fmla="*/ 1655180 w 3474503"/>
              <a:gd name="connsiteY19" fmla="*/ 2131983 h 2336623"/>
              <a:gd name="connsiteX20" fmla="*/ 1689904 w 3474503"/>
              <a:gd name="connsiteY20" fmla="*/ 1941001 h 2336623"/>
              <a:gd name="connsiteX21" fmla="*/ 1716221 w 3474503"/>
              <a:gd name="connsiteY21" fmla="*/ 1480126 h 2336623"/>
              <a:gd name="connsiteX22" fmla="*/ 2483670 w 3474503"/>
              <a:gd name="connsiteY22" fmla="*/ 93094 h 2336623"/>
              <a:gd name="connsiteX23" fmla="*/ 2615879 w 3474503"/>
              <a:gd name="connsiteY23" fmla="*/ 199011 h 2336623"/>
              <a:gd name="connsiteX24" fmla="*/ 2685327 w 3474503"/>
              <a:gd name="connsiteY24" fmla="*/ 181649 h 2336623"/>
              <a:gd name="connsiteX25" fmla="*/ 2766350 w 3474503"/>
              <a:gd name="connsiteY25" fmla="*/ 308970 h 2336623"/>
              <a:gd name="connsiteX26" fmla="*/ 2824223 w 3474503"/>
              <a:gd name="connsiteY26" fmla="*/ 175861 h 2336623"/>
              <a:gd name="connsiteX27" fmla="*/ 2939970 w 3474503"/>
              <a:gd name="connsiteY27" fmla="*/ 280034 h 2336623"/>
              <a:gd name="connsiteX28" fmla="*/ 3003631 w 3474503"/>
              <a:gd name="connsiteY28" fmla="*/ 2241 h 2336623"/>
              <a:gd name="connsiteX29" fmla="*/ 3119377 w 3474503"/>
              <a:gd name="connsiteY29" fmla="*/ 459441 h 2336623"/>
              <a:gd name="connsiteX30" fmla="*/ 3474503 w 3474503"/>
              <a:gd name="connsiteY30" fmla="*/ 1519473 h 2336623"/>
              <a:gd name="connsiteX0" fmla="*/ 0 w 3474503"/>
              <a:gd name="connsiteY0" fmla="*/ 2287484 h 2387952"/>
              <a:gd name="connsiteX1" fmla="*/ 86810 w 3474503"/>
              <a:gd name="connsiteY1" fmla="*/ 2212249 h 2387952"/>
              <a:gd name="connsiteX2" fmla="*/ 179408 w 3474503"/>
              <a:gd name="connsiteY2" fmla="*/ 2281697 h 2387952"/>
              <a:gd name="connsiteX3" fmla="*/ 219919 w 3474503"/>
              <a:gd name="connsiteY3" fmla="*/ 2368507 h 2387952"/>
              <a:gd name="connsiteX4" fmla="*/ 289367 w 3474503"/>
              <a:gd name="connsiteY4" fmla="*/ 2223823 h 2387952"/>
              <a:gd name="connsiteX5" fmla="*/ 381965 w 3474503"/>
              <a:gd name="connsiteY5" fmla="*/ 2293271 h 2387952"/>
              <a:gd name="connsiteX6" fmla="*/ 428264 w 3474503"/>
              <a:gd name="connsiteY6" fmla="*/ 2258547 h 2387952"/>
              <a:gd name="connsiteX7" fmla="*/ 497712 w 3474503"/>
              <a:gd name="connsiteY7" fmla="*/ 2322208 h 2387952"/>
              <a:gd name="connsiteX8" fmla="*/ 561372 w 3474503"/>
              <a:gd name="connsiteY8" fmla="*/ 2235398 h 2387952"/>
              <a:gd name="connsiteX9" fmla="*/ 677119 w 3474503"/>
              <a:gd name="connsiteY9" fmla="*/ 2385869 h 2387952"/>
              <a:gd name="connsiteX10" fmla="*/ 763929 w 3474503"/>
              <a:gd name="connsiteY10" fmla="*/ 2102289 h 2387952"/>
              <a:gd name="connsiteX11" fmla="*/ 810228 w 3474503"/>
              <a:gd name="connsiteY11" fmla="*/ 2275909 h 2387952"/>
              <a:gd name="connsiteX12" fmla="*/ 920188 w 3474503"/>
              <a:gd name="connsiteY12" fmla="*/ 2194887 h 2387952"/>
              <a:gd name="connsiteX13" fmla="*/ 1001210 w 3474503"/>
              <a:gd name="connsiteY13" fmla="*/ 2316421 h 2387952"/>
              <a:gd name="connsiteX14" fmla="*/ 1105383 w 3474503"/>
              <a:gd name="connsiteY14" fmla="*/ 2258547 h 2387952"/>
              <a:gd name="connsiteX15" fmla="*/ 1226917 w 3474503"/>
              <a:gd name="connsiteY15" fmla="*/ 2299059 h 2387952"/>
              <a:gd name="connsiteX16" fmla="*/ 1354238 w 3474503"/>
              <a:gd name="connsiteY16" fmla="*/ 2061778 h 2387952"/>
              <a:gd name="connsiteX17" fmla="*/ 1458410 w 3474503"/>
              <a:gd name="connsiteY17" fmla="*/ 2362720 h 2387952"/>
              <a:gd name="connsiteX18" fmla="*/ 1574157 w 3474503"/>
              <a:gd name="connsiteY18" fmla="*/ 2327995 h 2387952"/>
              <a:gd name="connsiteX19" fmla="*/ 1655180 w 3474503"/>
              <a:gd name="connsiteY19" fmla="*/ 2183312 h 2387952"/>
              <a:gd name="connsiteX20" fmla="*/ 1689904 w 3474503"/>
              <a:gd name="connsiteY20" fmla="*/ 1992330 h 2387952"/>
              <a:gd name="connsiteX21" fmla="*/ 1716221 w 3474503"/>
              <a:gd name="connsiteY21" fmla="*/ 1531455 h 2387952"/>
              <a:gd name="connsiteX22" fmla="*/ 2483670 w 3474503"/>
              <a:gd name="connsiteY22" fmla="*/ 144423 h 2387952"/>
              <a:gd name="connsiteX23" fmla="*/ 2615879 w 3474503"/>
              <a:gd name="connsiteY23" fmla="*/ 250340 h 2387952"/>
              <a:gd name="connsiteX24" fmla="*/ 2685327 w 3474503"/>
              <a:gd name="connsiteY24" fmla="*/ 232978 h 2387952"/>
              <a:gd name="connsiteX25" fmla="*/ 2766350 w 3474503"/>
              <a:gd name="connsiteY25" fmla="*/ 360299 h 2387952"/>
              <a:gd name="connsiteX26" fmla="*/ 2824223 w 3474503"/>
              <a:gd name="connsiteY26" fmla="*/ 227190 h 2387952"/>
              <a:gd name="connsiteX27" fmla="*/ 2939970 w 3474503"/>
              <a:gd name="connsiteY27" fmla="*/ 331363 h 2387952"/>
              <a:gd name="connsiteX28" fmla="*/ 3003631 w 3474503"/>
              <a:gd name="connsiteY28" fmla="*/ 53570 h 2387952"/>
              <a:gd name="connsiteX29" fmla="*/ 3474503 w 3474503"/>
              <a:gd name="connsiteY29" fmla="*/ 1570802 h 2387952"/>
              <a:gd name="connsiteX0" fmla="*/ 0 w 3474503"/>
              <a:gd name="connsiteY0" fmla="*/ 2218724 h 2319192"/>
              <a:gd name="connsiteX1" fmla="*/ 86810 w 3474503"/>
              <a:gd name="connsiteY1" fmla="*/ 2143489 h 2319192"/>
              <a:gd name="connsiteX2" fmla="*/ 179408 w 3474503"/>
              <a:gd name="connsiteY2" fmla="*/ 2212937 h 2319192"/>
              <a:gd name="connsiteX3" fmla="*/ 219919 w 3474503"/>
              <a:gd name="connsiteY3" fmla="*/ 2299747 h 2319192"/>
              <a:gd name="connsiteX4" fmla="*/ 289367 w 3474503"/>
              <a:gd name="connsiteY4" fmla="*/ 2155063 h 2319192"/>
              <a:gd name="connsiteX5" fmla="*/ 381965 w 3474503"/>
              <a:gd name="connsiteY5" fmla="*/ 2224511 h 2319192"/>
              <a:gd name="connsiteX6" fmla="*/ 428264 w 3474503"/>
              <a:gd name="connsiteY6" fmla="*/ 2189787 h 2319192"/>
              <a:gd name="connsiteX7" fmla="*/ 497712 w 3474503"/>
              <a:gd name="connsiteY7" fmla="*/ 2253448 h 2319192"/>
              <a:gd name="connsiteX8" fmla="*/ 561372 w 3474503"/>
              <a:gd name="connsiteY8" fmla="*/ 2166638 h 2319192"/>
              <a:gd name="connsiteX9" fmla="*/ 677119 w 3474503"/>
              <a:gd name="connsiteY9" fmla="*/ 2317109 h 2319192"/>
              <a:gd name="connsiteX10" fmla="*/ 763929 w 3474503"/>
              <a:gd name="connsiteY10" fmla="*/ 2033529 h 2319192"/>
              <a:gd name="connsiteX11" fmla="*/ 810228 w 3474503"/>
              <a:gd name="connsiteY11" fmla="*/ 2207149 h 2319192"/>
              <a:gd name="connsiteX12" fmla="*/ 920188 w 3474503"/>
              <a:gd name="connsiteY12" fmla="*/ 2126127 h 2319192"/>
              <a:gd name="connsiteX13" fmla="*/ 1001210 w 3474503"/>
              <a:gd name="connsiteY13" fmla="*/ 2247661 h 2319192"/>
              <a:gd name="connsiteX14" fmla="*/ 1105383 w 3474503"/>
              <a:gd name="connsiteY14" fmla="*/ 2189787 h 2319192"/>
              <a:gd name="connsiteX15" fmla="*/ 1226917 w 3474503"/>
              <a:gd name="connsiteY15" fmla="*/ 2230299 h 2319192"/>
              <a:gd name="connsiteX16" fmla="*/ 1354238 w 3474503"/>
              <a:gd name="connsiteY16" fmla="*/ 1993018 h 2319192"/>
              <a:gd name="connsiteX17" fmla="*/ 1458410 w 3474503"/>
              <a:gd name="connsiteY17" fmla="*/ 2293960 h 2319192"/>
              <a:gd name="connsiteX18" fmla="*/ 1574157 w 3474503"/>
              <a:gd name="connsiteY18" fmla="*/ 2259235 h 2319192"/>
              <a:gd name="connsiteX19" fmla="*/ 1655180 w 3474503"/>
              <a:gd name="connsiteY19" fmla="*/ 2114552 h 2319192"/>
              <a:gd name="connsiteX20" fmla="*/ 1689904 w 3474503"/>
              <a:gd name="connsiteY20" fmla="*/ 1923570 h 2319192"/>
              <a:gd name="connsiteX21" fmla="*/ 1716221 w 3474503"/>
              <a:gd name="connsiteY21" fmla="*/ 1462695 h 2319192"/>
              <a:gd name="connsiteX22" fmla="*/ 2483670 w 3474503"/>
              <a:gd name="connsiteY22" fmla="*/ 75663 h 2319192"/>
              <a:gd name="connsiteX23" fmla="*/ 2615879 w 3474503"/>
              <a:gd name="connsiteY23" fmla="*/ 181580 h 2319192"/>
              <a:gd name="connsiteX24" fmla="*/ 2685327 w 3474503"/>
              <a:gd name="connsiteY24" fmla="*/ 164218 h 2319192"/>
              <a:gd name="connsiteX25" fmla="*/ 2766350 w 3474503"/>
              <a:gd name="connsiteY25" fmla="*/ 291539 h 2319192"/>
              <a:gd name="connsiteX26" fmla="*/ 2824223 w 3474503"/>
              <a:gd name="connsiteY26" fmla="*/ 158430 h 2319192"/>
              <a:gd name="connsiteX27" fmla="*/ 2939970 w 3474503"/>
              <a:gd name="connsiteY27" fmla="*/ 262603 h 2319192"/>
              <a:gd name="connsiteX28" fmla="*/ 3474503 w 3474503"/>
              <a:gd name="connsiteY28" fmla="*/ 1502042 h 2319192"/>
              <a:gd name="connsiteX0" fmla="*/ 0 w 3474503"/>
              <a:gd name="connsiteY0" fmla="*/ 2218724 h 2319192"/>
              <a:gd name="connsiteX1" fmla="*/ 86810 w 3474503"/>
              <a:gd name="connsiteY1" fmla="*/ 2143489 h 2319192"/>
              <a:gd name="connsiteX2" fmla="*/ 179408 w 3474503"/>
              <a:gd name="connsiteY2" fmla="*/ 2212937 h 2319192"/>
              <a:gd name="connsiteX3" fmla="*/ 219919 w 3474503"/>
              <a:gd name="connsiteY3" fmla="*/ 2299747 h 2319192"/>
              <a:gd name="connsiteX4" fmla="*/ 289367 w 3474503"/>
              <a:gd name="connsiteY4" fmla="*/ 2155063 h 2319192"/>
              <a:gd name="connsiteX5" fmla="*/ 381965 w 3474503"/>
              <a:gd name="connsiteY5" fmla="*/ 2224511 h 2319192"/>
              <a:gd name="connsiteX6" fmla="*/ 428264 w 3474503"/>
              <a:gd name="connsiteY6" fmla="*/ 2189787 h 2319192"/>
              <a:gd name="connsiteX7" fmla="*/ 497712 w 3474503"/>
              <a:gd name="connsiteY7" fmla="*/ 2253448 h 2319192"/>
              <a:gd name="connsiteX8" fmla="*/ 561372 w 3474503"/>
              <a:gd name="connsiteY8" fmla="*/ 2166638 h 2319192"/>
              <a:gd name="connsiteX9" fmla="*/ 677119 w 3474503"/>
              <a:gd name="connsiteY9" fmla="*/ 2317109 h 2319192"/>
              <a:gd name="connsiteX10" fmla="*/ 763929 w 3474503"/>
              <a:gd name="connsiteY10" fmla="*/ 2033529 h 2319192"/>
              <a:gd name="connsiteX11" fmla="*/ 810228 w 3474503"/>
              <a:gd name="connsiteY11" fmla="*/ 2207149 h 2319192"/>
              <a:gd name="connsiteX12" fmla="*/ 920188 w 3474503"/>
              <a:gd name="connsiteY12" fmla="*/ 2126127 h 2319192"/>
              <a:gd name="connsiteX13" fmla="*/ 1001210 w 3474503"/>
              <a:gd name="connsiteY13" fmla="*/ 2247661 h 2319192"/>
              <a:gd name="connsiteX14" fmla="*/ 1105383 w 3474503"/>
              <a:gd name="connsiteY14" fmla="*/ 2189787 h 2319192"/>
              <a:gd name="connsiteX15" fmla="*/ 1226917 w 3474503"/>
              <a:gd name="connsiteY15" fmla="*/ 2230299 h 2319192"/>
              <a:gd name="connsiteX16" fmla="*/ 1354238 w 3474503"/>
              <a:gd name="connsiteY16" fmla="*/ 1993018 h 2319192"/>
              <a:gd name="connsiteX17" fmla="*/ 1458410 w 3474503"/>
              <a:gd name="connsiteY17" fmla="*/ 2293960 h 2319192"/>
              <a:gd name="connsiteX18" fmla="*/ 1574157 w 3474503"/>
              <a:gd name="connsiteY18" fmla="*/ 2259235 h 2319192"/>
              <a:gd name="connsiteX19" fmla="*/ 1655180 w 3474503"/>
              <a:gd name="connsiteY19" fmla="*/ 2114552 h 2319192"/>
              <a:gd name="connsiteX20" fmla="*/ 1689904 w 3474503"/>
              <a:gd name="connsiteY20" fmla="*/ 1923570 h 2319192"/>
              <a:gd name="connsiteX21" fmla="*/ 1716221 w 3474503"/>
              <a:gd name="connsiteY21" fmla="*/ 1462695 h 2319192"/>
              <a:gd name="connsiteX22" fmla="*/ 2483670 w 3474503"/>
              <a:gd name="connsiteY22" fmla="*/ 75663 h 2319192"/>
              <a:gd name="connsiteX23" fmla="*/ 2615879 w 3474503"/>
              <a:gd name="connsiteY23" fmla="*/ 181580 h 2319192"/>
              <a:gd name="connsiteX24" fmla="*/ 2685327 w 3474503"/>
              <a:gd name="connsiteY24" fmla="*/ 164218 h 2319192"/>
              <a:gd name="connsiteX25" fmla="*/ 2766350 w 3474503"/>
              <a:gd name="connsiteY25" fmla="*/ 291539 h 2319192"/>
              <a:gd name="connsiteX26" fmla="*/ 2824223 w 3474503"/>
              <a:gd name="connsiteY26" fmla="*/ 158430 h 2319192"/>
              <a:gd name="connsiteX27" fmla="*/ 3474503 w 3474503"/>
              <a:gd name="connsiteY27" fmla="*/ 1502042 h 2319192"/>
              <a:gd name="connsiteX0" fmla="*/ 0 w 3474503"/>
              <a:gd name="connsiteY0" fmla="*/ 2221976 h 2322444"/>
              <a:gd name="connsiteX1" fmla="*/ 86810 w 3474503"/>
              <a:gd name="connsiteY1" fmla="*/ 2146741 h 2322444"/>
              <a:gd name="connsiteX2" fmla="*/ 179408 w 3474503"/>
              <a:gd name="connsiteY2" fmla="*/ 2216189 h 2322444"/>
              <a:gd name="connsiteX3" fmla="*/ 219919 w 3474503"/>
              <a:gd name="connsiteY3" fmla="*/ 2302999 h 2322444"/>
              <a:gd name="connsiteX4" fmla="*/ 289367 w 3474503"/>
              <a:gd name="connsiteY4" fmla="*/ 2158315 h 2322444"/>
              <a:gd name="connsiteX5" fmla="*/ 381965 w 3474503"/>
              <a:gd name="connsiteY5" fmla="*/ 2227763 h 2322444"/>
              <a:gd name="connsiteX6" fmla="*/ 428264 w 3474503"/>
              <a:gd name="connsiteY6" fmla="*/ 2193039 h 2322444"/>
              <a:gd name="connsiteX7" fmla="*/ 497712 w 3474503"/>
              <a:gd name="connsiteY7" fmla="*/ 2256700 h 2322444"/>
              <a:gd name="connsiteX8" fmla="*/ 561372 w 3474503"/>
              <a:gd name="connsiteY8" fmla="*/ 2169890 h 2322444"/>
              <a:gd name="connsiteX9" fmla="*/ 677119 w 3474503"/>
              <a:gd name="connsiteY9" fmla="*/ 2320361 h 2322444"/>
              <a:gd name="connsiteX10" fmla="*/ 763929 w 3474503"/>
              <a:gd name="connsiteY10" fmla="*/ 2036781 h 2322444"/>
              <a:gd name="connsiteX11" fmla="*/ 810228 w 3474503"/>
              <a:gd name="connsiteY11" fmla="*/ 2210401 h 2322444"/>
              <a:gd name="connsiteX12" fmla="*/ 920188 w 3474503"/>
              <a:gd name="connsiteY12" fmla="*/ 2129379 h 2322444"/>
              <a:gd name="connsiteX13" fmla="*/ 1001210 w 3474503"/>
              <a:gd name="connsiteY13" fmla="*/ 2250913 h 2322444"/>
              <a:gd name="connsiteX14" fmla="*/ 1105383 w 3474503"/>
              <a:gd name="connsiteY14" fmla="*/ 2193039 h 2322444"/>
              <a:gd name="connsiteX15" fmla="*/ 1226917 w 3474503"/>
              <a:gd name="connsiteY15" fmla="*/ 2233551 h 2322444"/>
              <a:gd name="connsiteX16" fmla="*/ 1354238 w 3474503"/>
              <a:gd name="connsiteY16" fmla="*/ 1996270 h 2322444"/>
              <a:gd name="connsiteX17" fmla="*/ 1458410 w 3474503"/>
              <a:gd name="connsiteY17" fmla="*/ 2297212 h 2322444"/>
              <a:gd name="connsiteX18" fmla="*/ 1574157 w 3474503"/>
              <a:gd name="connsiteY18" fmla="*/ 2262487 h 2322444"/>
              <a:gd name="connsiteX19" fmla="*/ 1655180 w 3474503"/>
              <a:gd name="connsiteY19" fmla="*/ 2117804 h 2322444"/>
              <a:gd name="connsiteX20" fmla="*/ 1689904 w 3474503"/>
              <a:gd name="connsiteY20" fmla="*/ 1926822 h 2322444"/>
              <a:gd name="connsiteX21" fmla="*/ 1716221 w 3474503"/>
              <a:gd name="connsiteY21" fmla="*/ 1465947 h 2322444"/>
              <a:gd name="connsiteX22" fmla="*/ 2483670 w 3474503"/>
              <a:gd name="connsiteY22" fmla="*/ 78915 h 2322444"/>
              <a:gd name="connsiteX23" fmla="*/ 2615879 w 3474503"/>
              <a:gd name="connsiteY23" fmla="*/ 184832 h 2322444"/>
              <a:gd name="connsiteX24" fmla="*/ 2766350 w 3474503"/>
              <a:gd name="connsiteY24" fmla="*/ 294791 h 2322444"/>
              <a:gd name="connsiteX25" fmla="*/ 2824223 w 3474503"/>
              <a:gd name="connsiteY25" fmla="*/ 161682 h 2322444"/>
              <a:gd name="connsiteX26" fmla="*/ 3474503 w 3474503"/>
              <a:gd name="connsiteY26" fmla="*/ 1505294 h 2322444"/>
              <a:gd name="connsiteX0" fmla="*/ 0 w 3474503"/>
              <a:gd name="connsiteY0" fmla="*/ 2125067 h 2225535"/>
              <a:gd name="connsiteX1" fmla="*/ 86810 w 3474503"/>
              <a:gd name="connsiteY1" fmla="*/ 2049832 h 2225535"/>
              <a:gd name="connsiteX2" fmla="*/ 179408 w 3474503"/>
              <a:gd name="connsiteY2" fmla="*/ 2119280 h 2225535"/>
              <a:gd name="connsiteX3" fmla="*/ 219919 w 3474503"/>
              <a:gd name="connsiteY3" fmla="*/ 2206090 h 2225535"/>
              <a:gd name="connsiteX4" fmla="*/ 289367 w 3474503"/>
              <a:gd name="connsiteY4" fmla="*/ 2061406 h 2225535"/>
              <a:gd name="connsiteX5" fmla="*/ 381965 w 3474503"/>
              <a:gd name="connsiteY5" fmla="*/ 2130854 h 2225535"/>
              <a:gd name="connsiteX6" fmla="*/ 428264 w 3474503"/>
              <a:gd name="connsiteY6" fmla="*/ 2096130 h 2225535"/>
              <a:gd name="connsiteX7" fmla="*/ 497712 w 3474503"/>
              <a:gd name="connsiteY7" fmla="*/ 2159791 h 2225535"/>
              <a:gd name="connsiteX8" fmla="*/ 561372 w 3474503"/>
              <a:gd name="connsiteY8" fmla="*/ 2072981 h 2225535"/>
              <a:gd name="connsiteX9" fmla="*/ 677119 w 3474503"/>
              <a:gd name="connsiteY9" fmla="*/ 2223452 h 2225535"/>
              <a:gd name="connsiteX10" fmla="*/ 763929 w 3474503"/>
              <a:gd name="connsiteY10" fmla="*/ 1939872 h 2225535"/>
              <a:gd name="connsiteX11" fmla="*/ 810228 w 3474503"/>
              <a:gd name="connsiteY11" fmla="*/ 2113492 h 2225535"/>
              <a:gd name="connsiteX12" fmla="*/ 920188 w 3474503"/>
              <a:gd name="connsiteY12" fmla="*/ 2032470 h 2225535"/>
              <a:gd name="connsiteX13" fmla="*/ 1001210 w 3474503"/>
              <a:gd name="connsiteY13" fmla="*/ 2154004 h 2225535"/>
              <a:gd name="connsiteX14" fmla="*/ 1105383 w 3474503"/>
              <a:gd name="connsiteY14" fmla="*/ 2096130 h 2225535"/>
              <a:gd name="connsiteX15" fmla="*/ 1226917 w 3474503"/>
              <a:gd name="connsiteY15" fmla="*/ 2136642 h 2225535"/>
              <a:gd name="connsiteX16" fmla="*/ 1354238 w 3474503"/>
              <a:gd name="connsiteY16" fmla="*/ 1899361 h 2225535"/>
              <a:gd name="connsiteX17" fmla="*/ 1458410 w 3474503"/>
              <a:gd name="connsiteY17" fmla="*/ 2200303 h 2225535"/>
              <a:gd name="connsiteX18" fmla="*/ 1574157 w 3474503"/>
              <a:gd name="connsiteY18" fmla="*/ 2165578 h 2225535"/>
              <a:gd name="connsiteX19" fmla="*/ 1655180 w 3474503"/>
              <a:gd name="connsiteY19" fmla="*/ 2020895 h 2225535"/>
              <a:gd name="connsiteX20" fmla="*/ 1689904 w 3474503"/>
              <a:gd name="connsiteY20" fmla="*/ 1829913 h 2225535"/>
              <a:gd name="connsiteX21" fmla="*/ 1716221 w 3474503"/>
              <a:gd name="connsiteY21" fmla="*/ 1369038 h 2225535"/>
              <a:gd name="connsiteX22" fmla="*/ 2615879 w 3474503"/>
              <a:gd name="connsiteY22" fmla="*/ 87923 h 2225535"/>
              <a:gd name="connsiteX23" fmla="*/ 2766350 w 3474503"/>
              <a:gd name="connsiteY23" fmla="*/ 197882 h 2225535"/>
              <a:gd name="connsiteX24" fmla="*/ 2824223 w 3474503"/>
              <a:gd name="connsiteY24" fmla="*/ 64773 h 2225535"/>
              <a:gd name="connsiteX25" fmla="*/ 3474503 w 3474503"/>
              <a:gd name="connsiteY25" fmla="*/ 1408385 h 2225535"/>
              <a:gd name="connsiteX0" fmla="*/ 0 w 3474503"/>
              <a:gd name="connsiteY0" fmla="*/ 2125067 h 2225535"/>
              <a:gd name="connsiteX1" fmla="*/ 86810 w 3474503"/>
              <a:gd name="connsiteY1" fmla="*/ 2049832 h 2225535"/>
              <a:gd name="connsiteX2" fmla="*/ 179408 w 3474503"/>
              <a:gd name="connsiteY2" fmla="*/ 2119280 h 2225535"/>
              <a:gd name="connsiteX3" fmla="*/ 219919 w 3474503"/>
              <a:gd name="connsiteY3" fmla="*/ 2206090 h 2225535"/>
              <a:gd name="connsiteX4" fmla="*/ 289367 w 3474503"/>
              <a:gd name="connsiteY4" fmla="*/ 2061406 h 2225535"/>
              <a:gd name="connsiteX5" fmla="*/ 381965 w 3474503"/>
              <a:gd name="connsiteY5" fmla="*/ 2130854 h 2225535"/>
              <a:gd name="connsiteX6" fmla="*/ 428264 w 3474503"/>
              <a:gd name="connsiteY6" fmla="*/ 2096130 h 2225535"/>
              <a:gd name="connsiteX7" fmla="*/ 497712 w 3474503"/>
              <a:gd name="connsiteY7" fmla="*/ 2159791 h 2225535"/>
              <a:gd name="connsiteX8" fmla="*/ 561372 w 3474503"/>
              <a:gd name="connsiteY8" fmla="*/ 2072981 h 2225535"/>
              <a:gd name="connsiteX9" fmla="*/ 677119 w 3474503"/>
              <a:gd name="connsiteY9" fmla="*/ 2223452 h 2225535"/>
              <a:gd name="connsiteX10" fmla="*/ 763929 w 3474503"/>
              <a:gd name="connsiteY10" fmla="*/ 1939872 h 2225535"/>
              <a:gd name="connsiteX11" fmla="*/ 810228 w 3474503"/>
              <a:gd name="connsiteY11" fmla="*/ 2113492 h 2225535"/>
              <a:gd name="connsiteX12" fmla="*/ 920188 w 3474503"/>
              <a:gd name="connsiteY12" fmla="*/ 2032470 h 2225535"/>
              <a:gd name="connsiteX13" fmla="*/ 1001210 w 3474503"/>
              <a:gd name="connsiteY13" fmla="*/ 2154004 h 2225535"/>
              <a:gd name="connsiteX14" fmla="*/ 1105383 w 3474503"/>
              <a:gd name="connsiteY14" fmla="*/ 2096130 h 2225535"/>
              <a:gd name="connsiteX15" fmla="*/ 1226917 w 3474503"/>
              <a:gd name="connsiteY15" fmla="*/ 2136642 h 2225535"/>
              <a:gd name="connsiteX16" fmla="*/ 1354238 w 3474503"/>
              <a:gd name="connsiteY16" fmla="*/ 1899361 h 2225535"/>
              <a:gd name="connsiteX17" fmla="*/ 1458410 w 3474503"/>
              <a:gd name="connsiteY17" fmla="*/ 2200303 h 2225535"/>
              <a:gd name="connsiteX18" fmla="*/ 1574157 w 3474503"/>
              <a:gd name="connsiteY18" fmla="*/ 2165578 h 2225535"/>
              <a:gd name="connsiteX19" fmla="*/ 1655180 w 3474503"/>
              <a:gd name="connsiteY19" fmla="*/ 2020895 h 2225535"/>
              <a:gd name="connsiteX20" fmla="*/ 1689904 w 3474503"/>
              <a:gd name="connsiteY20" fmla="*/ 1829913 h 2225535"/>
              <a:gd name="connsiteX21" fmla="*/ 1716221 w 3474503"/>
              <a:gd name="connsiteY21" fmla="*/ 1369038 h 2225535"/>
              <a:gd name="connsiteX22" fmla="*/ 2766350 w 3474503"/>
              <a:gd name="connsiteY22" fmla="*/ 197882 h 2225535"/>
              <a:gd name="connsiteX23" fmla="*/ 2824223 w 3474503"/>
              <a:gd name="connsiteY23" fmla="*/ 64773 h 2225535"/>
              <a:gd name="connsiteX24" fmla="*/ 3474503 w 3474503"/>
              <a:gd name="connsiteY24" fmla="*/ 1408385 h 2225535"/>
              <a:gd name="connsiteX0" fmla="*/ 0 w 3474503"/>
              <a:gd name="connsiteY0" fmla="*/ 2060326 h 2160794"/>
              <a:gd name="connsiteX1" fmla="*/ 86810 w 3474503"/>
              <a:gd name="connsiteY1" fmla="*/ 1985091 h 2160794"/>
              <a:gd name="connsiteX2" fmla="*/ 179408 w 3474503"/>
              <a:gd name="connsiteY2" fmla="*/ 2054539 h 2160794"/>
              <a:gd name="connsiteX3" fmla="*/ 219919 w 3474503"/>
              <a:gd name="connsiteY3" fmla="*/ 2141349 h 2160794"/>
              <a:gd name="connsiteX4" fmla="*/ 289367 w 3474503"/>
              <a:gd name="connsiteY4" fmla="*/ 1996665 h 2160794"/>
              <a:gd name="connsiteX5" fmla="*/ 381965 w 3474503"/>
              <a:gd name="connsiteY5" fmla="*/ 2066113 h 2160794"/>
              <a:gd name="connsiteX6" fmla="*/ 428264 w 3474503"/>
              <a:gd name="connsiteY6" fmla="*/ 2031389 h 2160794"/>
              <a:gd name="connsiteX7" fmla="*/ 497712 w 3474503"/>
              <a:gd name="connsiteY7" fmla="*/ 2095050 h 2160794"/>
              <a:gd name="connsiteX8" fmla="*/ 561372 w 3474503"/>
              <a:gd name="connsiteY8" fmla="*/ 2008240 h 2160794"/>
              <a:gd name="connsiteX9" fmla="*/ 677119 w 3474503"/>
              <a:gd name="connsiteY9" fmla="*/ 2158711 h 2160794"/>
              <a:gd name="connsiteX10" fmla="*/ 763929 w 3474503"/>
              <a:gd name="connsiteY10" fmla="*/ 1875131 h 2160794"/>
              <a:gd name="connsiteX11" fmla="*/ 810228 w 3474503"/>
              <a:gd name="connsiteY11" fmla="*/ 2048751 h 2160794"/>
              <a:gd name="connsiteX12" fmla="*/ 920188 w 3474503"/>
              <a:gd name="connsiteY12" fmla="*/ 1967729 h 2160794"/>
              <a:gd name="connsiteX13" fmla="*/ 1001210 w 3474503"/>
              <a:gd name="connsiteY13" fmla="*/ 2089263 h 2160794"/>
              <a:gd name="connsiteX14" fmla="*/ 1105383 w 3474503"/>
              <a:gd name="connsiteY14" fmla="*/ 2031389 h 2160794"/>
              <a:gd name="connsiteX15" fmla="*/ 1226917 w 3474503"/>
              <a:gd name="connsiteY15" fmla="*/ 2071901 h 2160794"/>
              <a:gd name="connsiteX16" fmla="*/ 1354238 w 3474503"/>
              <a:gd name="connsiteY16" fmla="*/ 1834620 h 2160794"/>
              <a:gd name="connsiteX17" fmla="*/ 1458410 w 3474503"/>
              <a:gd name="connsiteY17" fmla="*/ 2135562 h 2160794"/>
              <a:gd name="connsiteX18" fmla="*/ 1574157 w 3474503"/>
              <a:gd name="connsiteY18" fmla="*/ 2100837 h 2160794"/>
              <a:gd name="connsiteX19" fmla="*/ 1655180 w 3474503"/>
              <a:gd name="connsiteY19" fmla="*/ 1956154 h 2160794"/>
              <a:gd name="connsiteX20" fmla="*/ 1689904 w 3474503"/>
              <a:gd name="connsiteY20" fmla="*/ 1765172 h 2160794"/>
              <a:gd name="connsiteX21" fmla="*/ 1716221 w 3474503"/>
              <a:gd name="connsiteY21" fmla="*/ 1304297 h 2160794"/>
              <a:gd name="connsiteX22" fmla="*/ 2824223 w 3474503"/>
              <a:gd name="connsiteY22" fmla="*/ 32 h 2160794"/>
              <a:gd name="connsiteX23" fmla="*/ 3474503 w 3474503"/>
              <a:gd name="connsiteY23" fmla="*/ 1343644 h 2160794"/>
              <a:gd name="connsiteX0" fmla="*/ 0 w 3474503"/>
              <a:gd name="connsiteY0" fmla="*/ 780680 h 881148"/>
              <a:gd name="connsiteX1" fmla="*/ 86810 w 3474503"/>
              <a:gd name="connsiteY1" fmla="*/ 705445 h 881148"/>
              <a:gd name="connsiteX2" fmla="*/ 179408 w 3474503"/>
              <a:gd name="connsiteY2" fmla="*/ 774893 h 881148"/>
              <a:gd name="connsiteX3" fmla="*/ 219919 w 3474503"/>
              <a:gd name="connsiteY3" fmla="*/ 861703 h 881148"/>
              <a:gd name="connsiteX4" fmla="*/ 289367 w 3474503"/>
              <a:gd name="connsiteY4" fmla="*/ 717019 h 881148"/>
              <a:gd name="connsiteX5" fmla="*/ 381965 w 3474503"/>
              <a:gd name="connsiteY5" fmla="*/ 786467 h 881148"/>
              <a:gd name="connsiteX6" fmla="*/ 428264 w 3474503"/>
              <a:gd name="connsiteY6" fmla="*/ 751743 h 881148"/>
              <a:gd name="connsiteX7" fmla="*/ 497712 w 3474503"/>
              <a:gd name="connsiteY7" fmla="*/ 815404 h 881148"/>
              <a:gd name="connsiteX8" fmla="*/ 561372 w 3474503"/>
              <a:gd name="connsiteY8" fmla="*/ 728594 h 881148"/>
              <a:gd name="connsiteX9" fmla="*/ 677119 w 3474503"/>
              <a:gd name="connsiteY9" fmla="*/ 879065 h 881148"/>
              <a:gd name="connsiteX10" fmla="*/ 763929 w 3474503"/>
              <a:gd name="connsiteY10" fmla="*/ 595485 h 881148"/>
              <a:gd name="connsiteX11" fmla="*/ 810228 w 3474503"/>
              <a:gd name="connsiteY11" fmla="*/ 769105 h 881148"/>
              <a:gd name="connsiteX12" fmla="*/ 920188 w 3474503"/>
              <a:gd name="connsiteY12" fmla="*/ 688083 h 881148"/>
              <a:gd name="connsiteX13" fmla="*/ 1001210 w 3474503"/>
              <a:gd name="connsiteY13" fmla="*/ 809617 h 881148"/>
              <a:gd name="connsiteX14" fmla="*/ 1105383 w 3474503"/>
              <a:gd name="connsiteY14" fmla="*/ 751743 h 881148"/>
              <a:gd name="connsiteX15" fmla="*/ 1226917 w 3474503"/>
              <a:gd name="connsiteY15" fmla="*/ 792255 h 881148"/>
              <a:gd name="connsiteX16" fmla="*/ 1354238 w 3474503"/>
              <a:gd name="connsiteY16" fmla="*/ 554974 h 881148"/>
              <a:gd name="connsiteX17" fmla="*/ 1458410 w 3474503"/>
              <a:gd name="connsiteY17" fmla="*/ 855916 h 881148"/>
              <a:gd name="connsiteX18" fmla="*/ 1574157 w 3474503"/>
              <a:gd name="connsiteY18" fmla="*/ 821191 h 881148"/>
              <a:gd name="connsiteX19" fmla="*/ 1655180 w 3474503"/>
              <a:gd name="connsiteY19" fmla="*/ 676508 h 881148"/>
              <a:gd name="connsiteX20" fmla="*/ 1689904 w 3474503"/>
              <a:gd name="connsiteY20" fmla="*/ 485526 h 881148"/>
              <a:gd name="connsiteX21" fmla="*/ 1716221 w 3474503"/>
              <a:gd name="connsiteY21" fmla="*/ 24651 h 881148"/>
              <a:gd name="connsiteX22" fmla="*/ 3474503 w 3474503"/>
              <a:gd name="connsiteY22" fmla="*/ 63998 h 881148"/>
              <a:gd name="connsiteX0" fmla="*/ 0 w 3474503"/>
              <a:gd name="connsiteY0" fmla="*/ 756164 h 856632"/>
              <a:gd name="connsiteX1" fmla="*/ 86810 w 3474503"/>
              <a:gd name="connsiteY1" fmla="*/ 680929 h 856632"/>
              <a:gd name="connsiteX2" fmla="*/ 179408 w 3474503"/>
              <a:gd name="connsiteY2" fmla="*/ 750377 h 856632"/>
              <a:gd name="connsiteX3" fmla="*/ 219919 w 3474503"/>
              <a:gd name="connsiteY3" fmla="*/ 837187 h 856632"/>
              <a:gd name="connsiteX4" fmla="*/ 289367 w 3474503"/>
              <a:gd name="connsiteY4" fmla="*/ 692503 h 856632"/>
              <a:gd name="connsiteX5" fmla="*/ 381965 w 3474503"/>
              <a:gd name="connsiteY5" fmla="*/ 761951 h 856632"/>
              <a:gd name="connsiteX6" fmla="*/ 428264 w 3474503"/>
              <a:gd name="connsiteY6" fmla="*/ 727227 h 856632"/>
              <a:gd name="connsiteX7" fmla="*/ 497712 w 3474503"/>
              <a:gd name="connsiteY7" fmla="*/ 790888 h 856632"/>
              <a:gd name="connsiteX8" fmla="*/ 561372 w 3474503"/>
              <a:gd name="connsiteY8" fmla="*/ 704078 h 856632"/>
              <a:gd name="connsiteX9" fmla="*/ 677119 w 3474503"/>
              <a:gd name="connsiteY9" fmla="*/ 854549 h 856632"/>
              <a:gd name="connsiteX10" fmla="*/ 763929 w 3474503"/>
              <a:gd name="connsiteY10" fmla="*/ 570969 h 856632"/>
              <a:gd name="connsiteX11" fmla="*/ 810228 w 3474503"/>
              <a:gd name="connsiteY11" fmla="*/ 744589 h 856632"/>
              <a:gd name="connsiteX12" fmla="*/ 920188 w 3474503"/>
              <a:gd name="connsiteY12" fmla="*/ 663567 h 856632"/>
              <a:gd name="connsiteX13" fmla="*/ 1001210 w 3474503"/>
              <a:gd name="connsiteY13" fmla="*/ 785101 h 856632"/>
              <a:gd name="connsiteX14" fmla="*/ 1105383 w 3474503"/>
              <a:gd name="connsiteY14" fmla="*/ 727227 h 856632"/>
              <a:gd name="connsiteX15" fmla="*/ 1226917 w 3474503"/>
              <a:gd name="connsiteY15" fmla="*/ 767739 h 856632"/>
              <a:gd name="connsiteX16" fmla="*/ 1354238 w 3474503"/>
              <a:gd name="connsiteY16" fmla="*/ 530458 h 856632"/>
              <a:gd name="connsiteX17" fmla="*/ 1458410 w 3474503"/>
              <a:gd name="connsiteY17" fmla="*/ 831400 h 856632"/>
              <a:gd name="connsiteX18" fmla="*/ 1574157 w 3474503"/>
              <a:gd name="connsiteY18" fmla="*/ 796675 h 856632"/>
              <a:gd name="connsiteX19" fmla="*/ 1655180 w 3474503"/>
              <a:gd name="connsiteY19" fmla="*/ 651992 h 856632"/>
              <a:gd name="connsiteX20" fmla="*/ 1689904 w 3474503"/>
              <a:gd name="connsiteY20" fmla="*/ 461010 h 856632"/>
              <a:gd name="connsiteX21" fmla="*/ 1716221 w 3474503"/>
              <a:gd name="connsiteY21" fmla="*/ 135 h 856632"/>
              <a:gd name="connsiteX22" fmla="*/ 3474503 w 3474503"/>
              <a:gd name="connsiteY22" fmla="*/ 39482 h 856632"/>
              <a:gd name="connsiteX0" fmla="*/ 0 w 3479763"/>
              <a:gd name="connsiteY0" fmla="*/ 757806 h 858274"/>
              <a:gd name="connsiteX1" fmla="*/ 86810 w 3479763"/>
              <a:gd name="connsiteY1" fmla="*/ 682571 h 858274"/>
              <a:gd name="connsiteX2" fmla="*/ 179408 w 3479763"/>
              <a:gd name="connsiteY2" fmla="*/ 752019 h 858274"/>
              <a:gd name="connsiteX3" fmla="*/ 219919 w 3479763"/>
              <a:gd name="connsiteY3" fmla="*/ 838829 h 858274"/>
              <a:gd name="connsiteX4" fmla="*/ 289367 w 3479763"/>
              <a:gd name="connsiteY4" fmla="*/ 694145 h 858274"/>
              <a:gd name="connsiteX5" fmla="*/ 381965 w 3479763"/>
              <a:gd name="connsiteY5" fmla="*/ 763593 h 858274"/>
              <a:gd name="connsiteX6" fmla="*/ 428264 w 3479763"/>
              <a:gd name="connsiteY6" fmla="*/ 728869 h 858274"/>
              <a:gd name="connsiteX7" fmla="*/ 497712 w 3479763"/>
              <a:gd name="connsiteY7" fmla="*/ 792530 h 858274"/>
              <a:gd name="connsiteX8" fmla="*/ 561372 w 3479763"/>
              <a:gd name="connsiteY8" fmla="*/ 705720 h 858274"/>
              <a:gd name="connsiteX9" fmla="*/ 677119 w 3479763"/>
              <a:gd name="connsiteY9" fmla="*/ 856191 h 858274"/>
              <a:gd name="connsiteX10" fmla="*/ 763929 w 3479763"/>
              <a:gd name="connsiteY10" fmla="*/ 572611 h 858274"/>
              <a:gd name="connsiteX11" fmla="*/ 810228 w 3479763"/>
              <a:gd name="connsiteY11" fmla="*/ 746231 h 858274"/>
              <a:gd name="connsiteX12" fmla="*/ 920188 w 3479763"/>
              <a:gd name="connsiteY12" fmla="*/ 665209 h 858274"/>
              <a:gd name="connsiteX13" fmla="*/ 1001210 w 3479763"/>
              <a:gd name="connsiteY13" fmla="*/ 786743 h 858274"/>
              <a:gd name="connsiteX14" fmla="*/ 1105383 w 3479763"/>
              <a:gd name="connsiteY14" fmla="*/ 728869 h 858274"/>
              <a:gd name="connsiteX15" fmla="*/ 1226917 w 3479763"/>
              <a:gd name="connsiteY15" fmla="*/ 769381 h 858274"/>
              <a:gd name="connsiteX16" fmla="*/ 1354238 w 3479763"/>
              <a:gd name="connsiteY16" fmla="*/ 532100 h 858274"/>
              <a:gd name="connsiteX17" fmla="*/ 1458410 w 3479763"/>
              <a:gd name="connsiteY17" fmla="*/ 833042 h 858274"/>
              <a:gd name="connsiteX18" fmla="*/ 1574157 w 3479763"/>
              <a:gd name="connsiteY18" fmla="*/ 798317 h 858274"/>
              <a:gd name="connsiteX19" fmla="*/ 1655180 w 3479763"/>
              <a:gd name="connsiteY19" fmla="*/ 653634 h 858274"/>
              <a:gd name="connsiteX20" fmla="*/ 1689904 w 3479763"/>
              <a:gd name="connsiteY20" fmla="*/ 462652 h 858274"/>
              <a:gd name="connsiteX21" fmla="*/ 1716221 w 3479763"/>
              <a:gd name="connsiteY21" fmla="*/ 1777 h 858274"/>
              <a:gd name="connsiteX22" fmla="*/ 3479763 w 3479763"/>
              <a:gd name="connsiteY22" fmla="*/ 0 h 858274"/>
              <a:gd name="connsiteX0" fmla="*/ 0 w 3479763"/>
              <a:gd name="connsiteY0" fmla="*/ 757806 h 858274"/>
              <a:gd name="connsiteX1" fmla="*/ 86810 w 3479763"/>
              <a:gd name="connsiteY1" fmla="*/ 682571 h 858274"/>
              <a:gd name="connsiteX2" fmla="*/ 179408 w 3479763"/>
              <a:gd name="connsiteY2" fmla="*/ 752019 h 858274"/>
              <a:gd name="connsiteX3" fmla="*/ 219919 w 3479763"/>
              <a:gd name="connsiteY3" fmla="*/ 838829 h 858274"/>
              <a:gd name="connsiteX4" fmla="*/ 289367 w 3479763"/>
              <a:gd name="connsiteY4" fmla="*/ 694145 h 858274"/>
              <a:gd name="connsiteX5" fmla="*/ 381965 w 3479763"/>
              <a:gd name="connsiteY5" fmla="*/ 763593 h 858274"/>
              <a:gd name="connsiteX6" fmla="*/ 428264 w 3479763"/>
              <a:gd name="connsiteY6" fmla="*/ 728869 h 858274"/>
              <a:gd name="connsiteX7" fmla="*/ 497712 w 3479763"/>
              <a:gd name="connsiteY7" fmla="*/ 792530 h 858274"/>
              <a:gd name="connsiteX8" fmla="*/ 561372 w 3479763"/>
              <a:gd name="connsiteY8" fmla="*/ 705720 h 858274"/>
              <a:gd name="connsiteX9" fmla="*/ 677119 w 3479763"/>
              <a:gd name="connsiteY9" fmla="*/ 856191 h 858274"/>
              <a:gd name="connsiteX10" fmla="*/ 763929 w 3479763"/>
              <a:gd name="connsiteY10" fmla="*/ 572611 h 858274"/>
              <a:gd name="connsiteX11" fmla="*/ 810228 w 3479763"/>
              <a:gd name="connsiteY11" fmla="*/ 746231 h 858274"/>
              <a:gd name="connsiteX12" fmla="*/ 920188 w 3479763"/>
              <a:gd name="connsiteY12" fmla="*/ 665209 h 858274"/>
              <a:gd name="connsiteX13" fmla="*/ 1001210 w 3479763"/>
              <a:gd name="connsiteY13" fmla="*/ 786743 h 858274"/>
              <a:gd name="connsiteX14" fmla="*/ 1105383 w 3479763"/>
              <a:gd name="connsiteY14" fmla="*/ 728869 h 858274"/>
              <a:gd name="connsiteX15" fmla="*/ 1226917 w 3479763"/>
              <a:gd name="connsiteY15" fmla="*/ 769381 h 858274"/>
              <a:gd name="connsiteX16" fmla="*/ 1354238 w 3479763"/>
              <a:gd name="connsiteY16" fmla="*/ 532100 h 858274"/>
              <a:gd name="connsiteX17" fmla="*/ 1458410 w 3479763"/>
              <a:gd name="connsiteY17" fmla="*/ 833042 h 858274"/>
              <a:gd name="connsiteX18" fmla="*/ 1574157 w 3479763"/>
              <a:gd name="connsiteY18" fmla="*/ 798317 h 858274"/>
              <a:gd name="connsiteX19" fmla="*/ 1655180 w 3479763"/>
              <a:gd name="connsiteY19" fmla="*/ 653634 h 858274"/>
              <a:gd name="connsiteX20" fmla="*/ 1689904 w 3479763"/>
              <a:gd name="connsiteY20" fmla="*/ 462652 h 858274"/>
              <a:gd name="connsiteX21" fmla="*/ 1716221 w 3479763"/>
              <a:gd name="connsiteY21" fmla="*/ 1777 h 858274"/>
              <a:gd name="connsiteX22" fmla="*/ 3479763 w 3479763"/>
              <a:gd name="connsiteY22" fmla="*/ 0 h 858274"/>
              <a:gd name="connsiteX0" fmla="*/ 0 w 3479763"/>
              <a:gd name="connsiteY0" fmla="*/ 757806 h 858274"/>
              <a:gd name="connsiteX1" fmla="*/ 86810 w 3479763"/>
              <a:gd name="connsiteY1" fmla="*/ 682571 h 858274"/>
              <a:gd name="connsiteX2" fmla="*/ 179408 w 3479763"/>
              <a:gd name="connsiteY2" fmla="*/ 752019 h 858274"/>
              <a:gd name="connsiteX3" fmla="*/ 219919 w 3479763"/>
              <a:gd name="connsiteY3" fmla="*/ 838829 h 858274"/>
              <a:gd name="connsiteX4" fmla="*/ 289367 w 3479763"/>
              <a:gd name="connsiteY4" fmla="*/ 694145 h 858274"/>
              <a:gd name="connsiteX5" fmla="*/ 381965 w 3479763"/>
              <a:gd name="connsiteY5" fmla="*/ 763593 h 858274"/>
              <a:gd name="connsiteX6" fmla="*/ 428264 w 3479763"/>
              <a:gd name="connsiteY6" fmla="*/ 728869 h 858274"/>
              <a:gd name="connsiteX7" fmla="*/ 497712 w 3479763"/>
              <a:gd name="connsiteY7" fmla="*/ 792530 h 858274"/>
              <a:gd name="connsiteX8" fmla="*/ 561372 w 3479763"/>
              <a:gd name="connsiteY8" fmla="*/ 705720 h 858274"/>
              <a:gd name="connsiteX9" fmla="*/ 677119 w 3479763"/>
              <a:gd name="connsiteY9" fmla="*/ 856191 h 858274"/>
              <a:gd name="connsiteX10" fmla="*/ 763929 w 3479763"/>
              <a:gd name="connsiteY10" fmla="*/ 572611 h 858274"/>
              <a:gd name="connsiteX11" fmla="*/ 810228 w 3479763"/>
              <a:gd name="connsiteY11" fmla="*/ 746231 h 858274"/>
              <a:gd name="connsiteX12" fmla="*/ 920188 w 3479763"/>
              <a:gd name="connsiteY12" fmla="*/ 665209 h 858274"/>
              <a:gd name="connsiteX13" fmla="*/ 1001210 w 3479763"/>
              <a:gd name="connsiteY13" fmla="*/ 786743 h 858274"/>
              <a:gd name="connsiteX14" fmla="*/ 1105383 w 3479763"/>
              <a:gd name="connsiteY14" fmla="*/ 728869 h 858274"/>
              <a:gd name="connsiteX15" fmla="*/ 1226917 w 3479763"/>
              <a:gd name="connsiteY15" fmla="*/ 769381 h 858274"/>
              <a:gd name="connsiteX16" fmla="*/ 1354238 w 3479763"/>
              <a:gd name="connsiteY16" fmla="*/ 532100 h 858274"/>
              <a:gd name="connsiteX17" fmla="*/ 1458410 w 3479763"/>
              <a:gd name="connsiteY17" fmla="*/ 833042 h 858274"/>
              <a:gd name="connsiteX18" fmla="*/ 1574157 w 3479763"/>
              <a:gd name="connsiteY18" fmla="*/ 798317 h 858274"/>
              <a:gd name="connsiteX19" fmla="*/ 1655180 w 3479763"/>
              <a:gd name="connsiteY19" fmla="*/ 653634 h 858274"/>
              <a:gd name="connsiteX20" fmla="*/ 1689904 w 3479763"/>
              <a:gd name="connsiteY20" fmla="*/ 462652 h 858274"/>
              <a:gd name="connsiteX21" fmla="*/ 1716221 w 3479763"/>
              <a:gd name="connsiteY21" fmla="*/ 1777 h 858274"/>
              <a:gd name="connsiteX22" fmla="*/ 3479763 w 3479763"/>
              <a:gd name="connsiteY22" fmla="*/ 0 h 858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479763" h="858274">
                <a:moveTo>
                  <a:pt x="0" y="757806"/>
                </a:moveTo>
                <a:cubicBezTo>
                  <a:pt x="28454" y="720670"/>
                  <a:pt x="56909" y="683535"/>
                  <a:pt x="86810" y="682571"/>
                </a:cubicBezTo>
                <a:cubicBezTo>
                  <a:pt x="116711" y="681607"/>
                  <a:pt x="157223" y="725976"/>
                  <a:pt x="179408" y="752019"/>
                </a:cubicBezTo>
                <a:cubicBezTo>
                  <a:pt x="201593" y="778062"/>
                  <a:pt x="201593" y="848475"/>
                  <a:pt x="219919" y="838829"/>
                </a:cubicBezTo>
                <a:cubicBezTo>
                  <a:pt x="238245" y="829183"/>
                  <a:pt x="262359" y="706684"/>
                  <a:pt x="289367" y="694145"/>
                </a:cubicBezTo>
                <a:cubicBezTo>
                  <a:pt x="316375" y="681606"/>
                  <a:pt x="358816" y="757806"/>
                  <a:pt x="381965" y="763593"/>
                </a:cubicBezTo>
                <a:cubicBezTo>
                  <a:pt x="405114" y="769380"/>
                  <a:pt x="408973" y="724046"/>
                  <a:pt x="428264" y="728869"/>
                </a:cubicBezTo>
                <a:cubicBezTo>
                  <a:pt x="447555" y="733692"/>
                  <a:pt x="475527" y="796388"/>
                  <a:pt x="497712" y="792530"/>
                </a:cubicBezTo>
                <a:cubicBezTo>
                  <a:pt x="519897" y="788672"/>
                  <a:pt x="531471" y="695110"/>
                  <a:pt x="561372" y="705720"/>
                </a:cubicBezTo>
                <a:cubicBezTo>
                  <a:pt x="591273" y="716330"/>
                  <a:pt x="643360" y="878376"/>
                  <a:pt x="677119" y="856191"/>
                </a:cubicBezTo>
                <a:cubicBezTo>
                  <a:pt x="710878" y="834006"/>
                  <a:pt x="741744" y="590938"/>
                  <a:pt x="763929" y="572611"/>
                </a:cubicBezTo>
                <a:cubicBezTo>
                  <a:pt x="786114" y="554284"/>
                  <a:pt x="784185" y="730798"/>
                  <a:pt x="810228" y="746231"/>
                </a:cubicBezTo>
                <a:cubicBezTo>
                  <a:pt x="836271" y="761664"/>
                  <a:pt x="888358" y="658457"/>
                  <a:pt x="920188" y="665209"/>
                </a:cubicBezTo>
                <a:cubicBezTo>
                  <a:pt x="952018" y="671961"/>
                  <a:pt x="970344" y="776133"/>
                  <a:pt x="1001210" y="786743"/>
                </a:cubicBezTo>
                <a:cubicBezTo>
                  <a:pt x="1032076" y="797353"/>
                  <a:pt x="1067765" y="731763"/>
                  <a:pt x="1105383" y="728869"/>
                </a:cubicBezTo>
                <a:cubicBezTo>
                  <a:pt x="1143001" y="725975"/>
                  <a:pt x="1185441" y="802176"/>
                  <a:pt x="1226917" y="769381"/>
                </a:cubicBezTo>
                <a:cubicBezTo>
                  <a:pt x="1268393" y="736586"/>
                  <a:pt x="1315656" y="521490"/>
                  <a:pt x="1354238" y="532100"/>
                </a:cubicBezTo>
                <a:cubicBezTo>
                  <a:pt x="1392820" y="542710"/>
                  <a:pt x="1421757" y="788673"/>
                  <a:pt x="1458410" y="833042"/>
                </a:cubicBezTo>
                <a:cubicBezTo>
                  <a:pt x="1495063" y="877411"/>
                  <a:pt x="1541362" y="828218"/>
                  <a:pt x="1574157" y="798317"/>
                </a:cubicBezTo>
                <a:cubicBezTo>
                  <a:pt x="1606952" y="768416"/>
                  <a:pt x="1635889" y="709578"/>
                  <a:pt x="1655180" y="653634"/>
                </a:cubicBezTo>
                <a:cubicBezTo>
                  <a:pt x="1674471" y="597690"/>
                  <a:pt x="1679731" y="571295"/>
                  <a:pt x="1689904" y="462652"/>
                </a:cubicBezTo>
                <a:cubicBezTo>
                  <a:pt x="1700077" y="354009"/>
                  <a:pt x="1684434" y="321193"/>
                  <a:pt x="1716221" y="1777"/>
                </a:cubicBezTo>
                <a:lnTo>
                  <a:pt x="3479763" y="0"/>
                </a:lnTo>
              </a:path>
            </a:pathLst>
          </a:cu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cs typeface="メイリオ" panose="020B0604030504040204" pitchFamily="50" charset="-128"/>
            </a:endParaRPr>
          </a:p>
        </p:txBody>
      </p:sp>
      <p:cxnSp>
        <p:nvCxnSpPr>
          <p:cNvPr id="49" name="直線矢印コネクタ 48"/>
          <p:cNvCxnSpPr/>
          <p:nvPr/>
        </p:nvCxnSpPr>
        <p:spPr>
          <a:xfrm flipV="1">
            <a:off x="7395107" y="5137912"/>
            <a:ext cx="0" cy="1085450"/>
          </a:xfrm>
          <a:prstGeom prst="straightConnector1">
            <a:avLst/>
          </a:prstGeom>
          <a:ln w="44450" cap="rnd">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50" name="直線矢印コネクタ 49"/>
          <p:cNvCxnSpPr/>
          <p:nvPr/>
        </p:nvCxnSpPr>
        <p:spPr>
          <a:xfrm>
            <a:off x="7390169" y="6241438"/>
            <a:ext cx="3417971" cy="0"/>
          </a:xfrm>
          <a:prstGeom prst="straightConnector1">
            <a:avLst/>
          </a:prstGeom>
          <a:ln w="44450" cap="rnd">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51" name="テキスト ボックス 50"/>
          <p:cNvSpPr txBox="1"/>
          <p:nvPr/>
        </p:nvSpPr>
        <p:spPr>
          <a:xfrm>
            <a:off x="7102740" y="5979739"/>
            <a:ext cx="312906" cy="369332"/>
          </a:xfrm>
          <a:prstGeom prst="rect">
            <a:avLst/>
          </a:prstGeom>
          <a:noFill/>
        </p:spPr>
        <p:txBody>
          <a:bodyPr wrap="none" rtlCol="0">
            <a:spAutoFit/>
          </a:bodyPr>
          <a:lstStyle/>
          <a:p>
            <a:r>
              <a:rPr lang="en-US" altLang="ja-JP" dirty="0">
                <a:latin typeface="游ゴシック" panose="020B0400000000000000" pitchFamily="50" charset="-128"/>
                <a:ea typeface="游ゴシック" panose="020B0400000000000000" pitchFamily="50" charset="-128"/>
                <a:cs typeface="メイリオ" panose="020B0604030504040204" pitchFamily="50" charset="-128"/>
              </a:rPr>
              <a:t>0</a:t>
            </a:r>
            <a:endParaRPr lang="ja-JP" altLang="en-US" baseline="30000" dirty="0">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53" name="テキスト ボックス 52"/>
          <p:cNvSpPr txBox="1"/>
          <p:nvPr/>
        </p:nvSpPr>
        <p:spPr>
          <a:xfrm>
            <a:off x="6845444" y="5056497"/>
            <a:ext cx="569387" cy="369332"/>
          </a:xfrm>
          <a:prstGeom prst="rect">
            <a:avLst/>
          </a:prstGeom>
          <a:noFill/>
        </p:spPr>
        <p:txBody>
          <a:bodyPr wrap="none" rtlCol="0">
            <a:spAutoFit/>
          </a:bodyPr>
          <a:lstStyle/>
          <a:p>
            <a:r>
              <a:rPr lang="en-US" altLang="ja-JP" dirty="0">
                <a:latin typeface="游ゴシック" panose="020B0400000000000000" pitchFamily="50" charset="-128"/>
                <a:ea typeface="游ゴシック" panose="020B0400000000000000" pitchFamily="50" charset="-128"/>
                <a:cs typeface="メイリオ" panose="020B0604030504040204" pitchFamily="50" charset="-128"/>
              </a:rPr>
              <a:t>255</a:t>
            </a:r>
            <a:endParaRPr lang="ja-JP" altLang="en-US" baseline="30000" dirty="0">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58" name="フリーフォーム 57"/>
          <p:cNvSpPr/>
          <p:nvPr/>
        </p:nvSpPr>
        <p:spPr>
          <a:xfrm>
            <a:off x="7503796" y="5239512"/>
            <a:ext cx="3167063" cy="971550"/>
          </a:xfrm>
          <a:custGeom>
            <a:avLst/>
            <a:gdLst>
              <a:gd name="connsiteX0" fmla="*/ 0 w 3167063"/>
              <a:gd name="connsiteY0" fmla="*/ 819150 h 971550"/>
              <a:gd name="connsiteX1" fmla="*/ 76200 w 3167063"/>
              <a:gd name="connsiteY1" fmla="*/ 819150 h 971550"/>
              <a:gd name="connsiteX2" fmla="*/ 76200 w 3167063"/>
              <a:gd name="connsiteY2" fmla="*/ 742950 h 971550"/>
              <a:gd name="connsiteX3" fmla="*/ 171450 w 3167063"/>
              <a:gd name="connsiteY3" fmla="*/ 742950 h 971550"/>
              <a:gd name="connsiteX4" fmla="*/ 171450 w 3167063"/>
              <a:gd name="connsiteY4" fmla="*/ 933450 h 971550"/>
              <a:gd name="connsiteX5" fmla="*/ 252413 w 3167063"/>
              <a:gd name="connsiteY5" fmla="*/ 933450 h 971550"/>
              <a:gd name="connsiteX6" fmla="*/ 252413 w 3167063"/>
              <a:gd name="connsiteY6" fmla="*/ 776288 h 971550"/>
              <a:gd name="connsiteX7" fmla="*/ 333375 w 3167063"/>
              <a:gd name="connsiteY7" fmla="*/ 776288 h 971550"/>
              <a:gd name="connsiteX8" fmla="*/ 333375 w 3167063"/>
              <a:gd name="connsiteY8" fmla="*/ 847725 h 971550"/>
              <a:gd name="connsiteX9" fmla="*/ 433388 w 3167063"/>
              <a:gd name="connsiteY9" fmla="*/ 847725 h 971550"/>
              <a:gd name="connsiteX10" fmla="*/ 433388 w 3167063"/>
              <a:gd name="connsiteY10" fmla="*/ 890588 h 971550"/>
              <a:gd name="connsiteX11" fmla="*/ 481013 w 3167063"/>
              <a:gd name="connsiteY11" fmla="*/ 890588 h 971550"/>
              <a:gd name="connsiteX12" fmla="*/ 481013 w 3167063"/>
              <a:gd name="connsiteY12" fmla="*/ 785813 h 971550"/>
              <a:gd name="connsiteX13" fmla="*/ 561975 w 3167063"/>
              <a:gd name="connsiteY13" fmla="*/ 785813 h 971550"/>
              <a:gd name="connsiteX14" fmla="*/ 561975 w 3167063"/>
              <a:gd name="connsiteY14" fmla="*/ 971550 h 971550"/>
              <a:gd name="connsiteX15" fmla="*/ 671513 w 3167063"/>
              <a:gd name="connsiteY15" fmla="*/ 971550 h 971550"/>
              <a:gd name="connsiteX16" fmla="*/ 671513 w 3167063"/>
              <a:gd name="connsiteY16" fmla="*/ 623888 h 971550"/>
              <a:gd name="connsiteX17" fmla="*/ 742950 w 3167063"/>
              <a:gd name="connsiteY17" fmla="*/ 623888 h 971550"/>
              <a:gd name="connsiteX18" fmla="*/ 742950 w 3167063"/>
              <a:gd name="connsiteY18" fmla="*/ 823913 h 971550"/>
              <a:gd name="connsiteX19" fmla="*/ 819150 w 3167063"/>
              <a:gd name="connsiteY19" fmla="*/ 823913 h 971550"/>
              <a:gd name="connsiteX20" fmla="*/ 819150 w 3167063"/>
              <a:gd name="connsiteY20" fmla="*/ 723900 h 971550"/>
              <a:gd name="connsiteX21" fmla="*/ 871538 w 3167063"/>
              <a:gd name="connsiteY21" fmla="*/ 723900 h 971550"/>
              <a:gd name="connsiteX22" fmla="*/ 871538 w 3167063"/>
              <a:gd name="connsiteY22" fmla="*/ 885825 h 971550"/>
              <a:gd name="connsiteX23" fmla="*/ 952500 w 3167063"/>
              <a:gd name="connsiteY23" fmla="*/ 885825 h 971550"/>
              <a:gd name="connsiteX24" fmla="*/ 952500 w 3167063"/>
              <a:gd name="connsiteY24" fmla="*/ 800100 h 971550"/>
              <a:gd name="connsiteX25" fmla="*/ 1071563 w 3167063"/>
              <a:gd name="connsiteY25" fmla="*/ 800100 h 971550"/>
              <a:gd name="connsiteX26" fmla="*/ 1071563 w 3167063"/>
              <a:gd name="connsiteY26" fmla="*/ 876300 h 971550"/>
              <a:gd name="connsiteX27" fmla="*/ 1143000 w 3167063"/>
              <a:gd name="connsiteY27" fmla="*/ 876300 h 971550"/>
              <a:gd name="connsiteX28" fmla="*/ 1143000 w 3167063"/>
              <a:gd name="connsiteY28" fmla="*/ 747713 h 971550"/>
              <a:gd name="connsiteX29" fmla="*/ 1190625 w 3167063"/>
              <a:gd name="connsiteY29" fmla="*/ 747713 h 971550"/>
              <a:gd name="connsiteX30" fmla="*/ 1190625 w 3167063"/>
              <a:gd name="connsiteY30" fmla="*/ 585788 h 971550"/>
              <a:gd name="connsiteX31" fmla="*/ 1295400 w 3167063"/>
              <a:gd name="connsiteY31" fmla="*/ 585788 h 971550"/>
              <a:gd name="connsiteX32" fmla="*/ 1295400 w 3167063"/>
              <a:gd name="connsiteY32" fmla="*/ 795338 h 971550"/>
              <a:gd name="connsiteX33" fmla="*/ 1338263 w 3167063"/>
              <a:gd name="connsiteY33" fmla="*/ 795338 h 971550"/>
              <a:gd name="connsiteX34" fmla="*/ 1338263 w 3167063"/>
              <a:gd name="connsiteY34" fmla="*/ 947738 h 971550"/>
              <a:gd name="connsiteX35" fmla="*/ 1438275 w 3167063"/>
              <a:gd name="connsiteY35" fmla="*/ 947738 h 971550"/>
              <a:gd name="connsiteX36" fmla="*/ 1438275 w 3167063"/>
              <a:gd name="connsiteY36" fmla="*/ 833438 h 971550"/>
              <a:gd name="connsiteX37" fmla="*/ 1524000 w 3167063"/>
              <a:gd name="connsiteY37" fmla="*/ 833438 h 971550"/>
              <a:gd name="connsiteX38" fmla="*/ 1524000 w 3167063"/>
              <a:gd name="connsiteY38" fmla="*/ 400050 h 971550"/>
              <a:gd name="connsiteX39" fmla="*/ 1590675 w 3167063"/>
              <a:gd name="connsiteY39" fmla="*/ 400050 h 971550"/>
              <a:gd name="connsiteX40" fmla="*/ 1590675 w 3167063"/>
              <a:gd name="connsiteY40" fmla="*/ 0 h 971550"/>
              <a:gd name="connsiteX41" fmla="*/ 3167063 w 3167063"/>
              <a:gd name="connsiteY41" fmla="*/ 0 h 971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167063" h="971550">
                <a:moveTo>
                  <a:pt x="0" y="819150"/>
                </a:moveTo>
                <a:lnTo>
                  <a:pt x="76200" y="819150"/>
                </a:lnTo>
                <a:lnTo>
                  <a:pt x="76200" y="742950"/>
                </a:lnTo>
                <a:lnTo>
                  <a:pt x="171450" y="742950"/>
                </a:lnTo>
                <a:lnTo>
                  <a:pt x="171450" y="933450"/>
                </a:lnTo>
                <a:lnTo>
                  <a:pt x="252413" y="933450"/>
                </a:lnTo>
                <a:lnTo>
                  <a:pt x="252413" y="776288"/>
                </a:lnTo>
                <a:lnTo>
                  <a:pt x="333375" y="776288"/>
                </a:lnTo>
                <a:lnTo>
                  <a:pt x="333375" y="847725"/>
                </a:lnTo>
                <a:lnTo>
                  <a:pt x="433388" y="847725"/>
                </a:lnTo>
                <a:lnTo>
                  <a:pt x="433388" y="890588"/>
                </a:lnTo>
                <a:lnTo>
                  <a:pt x="481013" y="890588"/>
                </a:lnTo>
                <a:lnTo>
                  <a:pt x="481013" y="785813"/>
                </a:lnTo>
                <a:lnTo>
                  <a:pt x="561975" y="785813"/>
                </a:lnTo>
                <a:lnTo>
                  <a:pt x="561975" y="971550"/>
                </a:lnTo>
                <a:lnTo>
                  <a:pt x="671513" y="971550"/>
                </a:lnTo>
                <a:lnTo>
                  <a:pt x="671513" y="623888"/>
                </a:lnTo>
                <a:lnTo>
                  <a:pt x="742950" y="623888"/>
                </a:lnTo>
                <a:lnTo>
                  <a:pt x="742950" y="823913"/>
                </a:lnTo>
                <a:lnTo>
                  <a:pt x="819150" y="823913"/>
                </a:lnTo>
                <a:lnTo>
                  <a:pt x="819150" y="723900"/>
                </a:lnTo>
                <a:lnTo>
                  <a:pt x="871538" y="723900"/>
                </a:lnTo>
                <a:lnTo>
                  <a:pt x="871538" y="885825"/>
                </a:lnTo>
                <a:lnTo>
                  <a:pt x="952500" y="885825"/>
                </a:lnTo>
                <a:lnTo>
                  <a:pt x="952500" y="800100"/>
                </a:lnTo>
                <a:lnTo>
                  <a:pt x="1071563" y="800100"/>
                </a:lnTo>
                <a:lnTo>
                  <a:pt x="1071563" y="876300"/>
                </a:lnTo>
                <a:lnTo>
                  <a:pt x="1143000" y="876300"/>
                </a:lnTo>
                <a:lnTo>
                  <a:pt x="1143000" y="747713"/>
                </a:lnTo>
                <a:lnTo>
                  <a:pt x="1190625" y="747713"/>
                </a:lnTo>
                <a:lnTo>
                  <a:pt x="1190625" y="585788"/>
                </a:lnTo>
                <a:lnTo>
                  <a:pt x="1295400" y="585788"/>
                </a:lnTo>
                <a:lnTo>
                  <a:pt x="1295400" y="795338"/>
                </a:lnTo>
                <a:lnTo>
                  <a:pt x="1338263" y="795338"/>
                </a:lnTo>
                <a:lnTo>
                  <a:pt x="1338263" y="947738"/>
                </a:lnTo>
                <a:lnTo>
                  <a:pt x="1438275" y="947738"/>
                </a:lnTo>
                <a:lnTo>
                  <a:pt x="1438275" y="833438"/>
                </a:lnTo>
                <a:lnTo>
                  <a:pt x="1524000" y="833438"/>
                </a:lnTo>
                <a:lnTo>
                  <a:pt x="1524000" y="400050"/>
                </a:lnTo>
                <a:lnTo>
                  <a:pt x="1590675" y="400050"/>
                </a:lnTo>
                <a:lnTo>
                  <a:pt x="1590675" y="0"/>
                </a:lnTo>
                <a:lnTo>
                  <a:pt x="3167063" y="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cs typeface="メイリオ" panose="020B0604030504040204" pitchFamily="50" charset="-128"/>
            </a:endParaRPr>
          </a:p>
        </p:txBody>
      </p:sp>
      <p:grpSp>
        <p:nvGrpSpPr>
          <p:cNvPr id="61" name="グループ化 60"/>
          <p:cNvGrpSpPr/>
          <p:nvPr/>
        </p:nvGrpSpPr>
        <p:grpSpPr>
          <a:xfrm>
            <a:off x="7608283" y="1103149"/>
            <a:ext cx="2954656" cy="3381151"/>
            <a:chOff x="5657563" y="664236"/>
            <a:chExt cx="2954656" cy="3381151"/>
          </a:xfrm>
        </p:grpSpPr>
        <p:sp>
          <p:nvSpPr>
            <p:cNvPr id="62" name="テキスト ボックス 61"/>
            <p:cNvSpPr txBox="1"/>
            <p:nvPr/>
          </p:nvSpPr>
          <p:spPr>
            <a:xfrm>
              <a:off x="6072676" y="664236"/>
              <a:ext cx="1944763" cy="461665"/>
            </a:xfrm>
            <a:prstGeom prst="rect">
              <a:avLst/>
            </a:prstGeom>
            <a:noFill/>
          </p:spPr>
          <p:txBody>
            <a:bodyPr wrap="none" rtlCol="0">
              <a:spAutoFit/>
            </a:bodyPr>
            <a:lstStyle/>
            <a:p>
              <a:r>
                <a:rPr lang="en-US" altLang="ja-JP" sz="2400" b="1" dirty="0">
                  <a:latin typeface="游ゴシック" panose="020B0400000000000000" pitchFamily="50" charset="-128"/>
                  <a:ea typeface="游ゴシック" panose="020B0400000000000000" pitchFamily="50" charset="-128"/>
                  <a:cs typeface="メイリオ" panose="020B0604030504040204" pitchFamily="50" charset="-128"/>
                </a:rPr>
                <a:t>256</a:t>
              </a:r>
              <a:r>
                <a:rPr lang="ja-JP" altLang="en-US" sz="2400" b="1" dirty="0">
                  <a:latin typeface="游ゴシック" panose="020B0400000000000000" pitchFamily="50" charset="-128"/>
                  <a:ea typeface="游ゴシック" panose="020B0400000000000000" pitchFamily="50" charset="-128"/>
                  <a:cs typeface="メイリオ" panose="020B0604030504040204" pitchFamily="50" charset="-128"/>
                </a:rPr>
                <a:t>階調画像</a:t>
              </a:r>
            </a:p>
          </p:txBody>
        </p:sp>
        <p:sp>
          <p:nvSpPr>
            <p:cNvPr id="63" name="正方形/長方形 62"/>
            <p:cNvSpPr/>
            <p:nvPr/>
          </p:nvSpPr>
          <p:spPr>
            <a:xfrm>
              <a:off x="5657563" y="3676055"/>
              <a:ext cx="2954656" cy="369332"/>
            </a:xfrm>
            <a:prstGeom prst="rect">
              <a:avLst/>
            </a:prstGeom>
          </p:spPr>
          <p:txBody>
            <a:bodyPr wrap="none">
              <a:spAutoFit/>
            </a:bodyPr>
            <a:lstStyle/>
            <a:p>
              <a:pPr algn="ctr"/>
              <a:r>
                <a:rPr lang="ja-JP" altLang="en-US" dirty="0">
                  <a:latin typeface="游ゴシック" panose="020B0400000000000000" pitchFamily="50" charset="-128"/>
                  <a:ea typeface="游ゴシック" panose="020B0400000000000000" pitchFamily="50" charset="-128"/>
                  <a:cs typeface="メイリオ" panose="020B0604030504040204" pitchFamily="50" charset="-128"/>
                </a:rPr>
                <a:t>暗い部分が明瞭だが白とび</a:t>
              </a:r>
              <a:endParaRPr lang="en-US" altLang="ja-JP" dirty="0">
                <a:latin typeface="游ゴシック" panose="020B0400000000000000" pitchFamily="50" charset="-128"/>
                <a:ea typeface="游ゴシック" panose="020B0400000000000000" pitchFamily="50" charset="-128"/>
                <a:cs typeface="メイリオ" panose="020B0604030504040204" pitchFamily="50" charset="-128"/>
              </a:endParaRPr>
            </a:p>
          </p:txBody>
        </p:sp>
      </p:grpSp>
      <p:pic>
        <p:nvPicPr>
          <p:cNvPr id="41" name="図 40"/>
          <p:cNvPicPr>
            <a:picLocks noChangeAspect="1"/>
          </p:cNvPicPr>
          <p:nvPr/>
        </p:nvPicPr>
        <p:blipFill rotWithShape="1">
          <a:blip r:embed="rId2"/>
          <a:srcRect l="45808" t="53105" r="42050" b="31853"/>
          <a:stretch/>
        </p:blipFill>
        <p:spPr>
          <a:xfrm>
            <a:off x="2820846" y="1532980"/>
            <a:ext cx="2518390" cy="1689971"/>
          </a:xfrm>
          <a:prstGeom prst="rect">
            <a:avLst/>
          </a:prstGeom>
        </p:spPr>
      </p:pic>
      <p:pic>
        <p:nvPicPr>
          <p:cNvPr id="42" name="図 41"/>
          <p:cNvPicPr>
            <a:picLocks noChangeAspect="1"/>
          </p:cNvPicPr>
          <p:nvPr/>
        </p:nvPicPr>
        <p:blipFill rotWithShape="1">
          <a:blip r:embed="rId2"/>
          <a:srcRect l="33651" t="19634" r="5715" b="6667"/>
          <a:stretch/>
        </p:blipFill>
        <p:spPr>
          <a:xfrm>
            <a:off x="942501" y="1745524"/>
            <a:ext cx="1807573" cy="1190064"/>
          </a:xfrm>
          <a:prstGeom prst="rect">
            <a:avLst/>
          </a:prstGeom>
        </p:spPr>
      </p:pic>
      <p:grpSp>
        <p:nvGrpSpPr>
          <p:cNvPr id="65" name="グループ化 64"/>
          <p:cNvGrpSpPr/>
          <p:nvPr/>
        </p:nvGrpSpPr>
        <p:grpSpPr>
          <a:xfrm>
            <a:off x="1314559" y="1534893"/>
            <a:ext cx="1509463" cy="1660525"/>
            <a:chOff x="311259" y="1217392"/>
            <a:chExt cx="1509463" cy="1660525"/>
          </a:xfrm>
        </p:grpSpPr>
        <p:sp>
          <p:nvSpPr>
            <p:cNvPr id="66" name="正方形/長方形 65"/>
            <p:cNvSpPr/>
            <p:nvPr/>
          </p:nvSpPr>
          <p:spPr>
            <a:xfrm>
              <a:off x="311259" y="1921371"/>
              <a:ext cx="407367" cy="287012"/>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cs typeface="メイリオ" panose="020B0604030504040204" pitchFamily="50" charset="-128"/>
              </a:endParaRPr>
            </a:p>
          </p:txBody>
        </p:sp>
        <p:cxnSp>
          <p:nvCxnSpPr>
            <p:cNvPr id="67" name="直線矢印コネクタ 66"/>
            <p:cNvCxnSpPr/>
            <p:nvPr/>
          </p:nvCxnSpPr>
          <p:spPr>
            <a:xfrm flipV="1">
              <a:off x="717673" y="1217392"/>
              <a:ext cx="1103049" cy="696066"/>
            </a:xfrm>
            <a:prstGeom prst="straightConnector1">
              <a:avLst/>
            </a:prstGeom>
            <a:ln w="22225">
              <a:solidFill>
                <a:srgbClr val="FFC000"/>
              </a:solidFill>
              <a:tailEnd type="none"/>
            </a:ln>
          </p:spPr>
          <p:style>
            <a:lnRef idx="1">
              <a:schemeClr val="accent1"/>
            </a:lnRef>
            <a:fillRef idx="0">
              <a:schemeClr val="accent1"/>
            </a:fillRef>
            <a:effectRef idx="0">
              <a:schemeClr val="accent1"/>
            </a:effectRef>
            <a:fontRef idx="minor">
              <a:schemeClr val="tx1"/>
            </a:fontRef>
          </p:style>
        </p:cxnSp>
        <p:cxnSp>
          <p:nvCxnSpPr>
            <p:cNvPr id="68" name="直線矢印コネクタ 67"/>
            <p:cNvCxnSpPr/>
            <p:nvPr/>
          </p:nvCxnSpPr>
          <p:spPr>
            <a:xfrm>
              <a:off x="717673" y="2208383"/>
              <a:ext cx="1099874" cy="669534"/>
            </a:xfrm>
            <a:prstGeom prst="straightConnector1">
              <a:avLst/>
            </a:prstGeom>
            <a:ln w="22225">
              <a:solidFill>
                <a:srgbClr val="FFC000"/>
              </a:solidFill>
              <a:tailEnd type="none"/>
            </a:ln>
          </p:spPr>
          <p:style>
            <a:lnRef idx="1">
              <a:schemeClr val="accent1"/>
            </a:lnRef>
            <a:fillRef idx="0">
              <a:schemeClr val="accent1"/>
            </a:fillRef>
            <a:effectRef idx="0">
              <a:schemeClr val="accent1"/>
            </a:effectRef>
            <a:fontRef idx="minor">
              <a:schemeClr val="tx1"/>
            </a:fontRef>
          </p:style>
        </p:cxnSp>
      </p:grpSp>
      <p:grpSp>
        <p:nvGrpSpPr>
          <p:cNvPr id="69" name="グループ化 68"/>
          <p:cNvGrpSpPr/>
          <p:nvPr/>
        </p:nvGrpSpPr>
        <p:grpSpPr>
          <a:xfrm>
            <a:off x="1653378" y="2525883"/>
            <a:ext cx="3164685" cy="1223798"/>
            <a:chOff x="650077" y="2208383"/>
            <a:chExt cx="3164685" cy="1223798"/>
          </a:xfrm>
        </p:grpSpPr>
        <p:pic>
          <p:nvPicPr>
            <p:cNvPr id="70" name="Picture 9"/>
            <p:cNvPicPr>
              <a:picLocks noChangeAspect="1" noChangeArrowheads="1"/>
            </p:cNvPicPr>
            <p:nvPr/>
          </p:nvPicPr>
          <p:blipFill rotWithShape="1">
            <a:blip r:embed="rId3">
              <a:extLst>
                <a:ext uri="{28A0092B-C50C-407E-A947-70E740481C1C}">
                  <a14:useLocalDpi xmlns:a14="http://schemas.microsoft.com/office/drawing/2010/main" val="0"/>
                </a:ext>
              </a:extLst>
            </a:blip>
            <a:srcRect l="32725" t="42738" r="37027" b="56256"/>
            <a:stretch/>
          </p:blipFill>
          <p:spPr bwMode="auto">
            <a:xfrm>
              <a:off x="662669" y="3380194"/>
              <a:ext cx="3141478" cy="51987"/>
            </a:xfrm>
            <a:prstGeom prst="rect">
              <a:avLst/>
            </a:prstGeom>
            <a:noFill/>
            <a:ln w="22225">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grpSp>
          <p:nvGrpSpPr>
            <p:cNvPr id="71" name="グループ化 70"/>
            <p:cNvGrpSpPr/>
            <p:nvPr/>
          </p:nvGrpSpPr>
          <p:grpSpPr>
            <a:xfrm>
              <a:off x="650077" y="2208383"/>
              <a:ext cx="3164685" cy="1153938"/>
              <a:chOff x="650077" y="2208383"/>
              <a:chExt cx="3164685" cy="1153938"/>
            </a:xfrm>
          </p:grpSpPr>
          <p:sp>
            <p:nvSpPr>
              <p:cNvPr id="72" name="正方形/長方形 71"/>
              <p:cNvSpPr/>
              <p:nvPr/>
            </p:nvSpPr>
            <p:spPr>
              <a:xfrm>
                <a:off x="2476980" y="2208383"/>
                <a:ext cx="753582" cy="4571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cs typeface="メイリオ" panose="020B0604030504040204" pitchFamily="50" charset="-128"/>
                </a:endParaRPr>
              </a:p>
            </p:txBody>
          </p:sp>
          <p:cxnSp>
            <p:nvCxnSpPr>
              <p:cNvPr id="73" name="直線矢印コネクタ 72"/>
              <p:cNvCxnSpPr>
                <a:endCxn id="72" idx="1"/>
              </p:cNvCxnSpPr>
              <p:nvPr/>
            </p:nvCxnSpPr>
            <p:spPr>
              <a:xfrm flipV="1">
                <a:off x="650077" y="2231243"/>
                <a:ext cx="1826903" cy="1126324"/>
              </a:xfrm>
              <a:prstGeom prst="straightConnector1">
                <a:avLst/>
              </a:prstGeom>
              <a:ln w="22225">
                <a:solidFill>
                  <a:srgbClr val="FF0000"/>
                </a:solidFill>
                <a:tailEnd type="none"/>
              </a:ln>
            </p:spPr>
            <p:style>
              <a:lnRef idx="1">
                <a:schemeClr val="accent1"/>
              </a:lnRef>
              <a:fillRef idx="0">
                <a:schemeClr val="accent1"/>
              </a:fillRef>
              <a:effectRef idx="0">
                <a:schemeClr val="accent1"/>
              </a:effectRef>
              <a:fontRef idx="minor">
                <a:schemeClr val="tx1"/>
              </a:fontRef>
            </p:style>
          </p:cxnSp>
          <p:cxnSp>
            <p:nvCxnSpPr>
              <p:cNvPr id="74" name="直線矢印コネクタ 73"/>
              <p:cNvCxnSpPr>
                <a:stCxn id="72" idx="3"/>
              </p:cNvCxnSpPr>
              <p:nvPr/>
            </p:nvCxnSpPr>
            <p:spPr>
              <a:xfrm>
                <a:off x="3230562" y="2231243"/>
                <a:ext cx="584200" cy="1131078"/>
              </a:xfrm>
              <a:prstGeom prst="straightConnector1">
                <a:avLst/>
              </a:prstGeom>
              <a:ln w="22225">
                <a:solidFill>
                  <a:srgbClr val="FF0000"/>
                </a:solidFill>
                <a:tailEnd type="none"/>
              </a:ln>
            </p:spPr>
            <p:style>
              <a:lnRef idx="1">
                <a:schemeClr val="accent1"/>
              </a:lnRef>
              <a:fillRef idx="0">
                <a:schemeClr val="accent1"/>
              </a:fillRef>
              <a:effectRef idx="0">
                <a:schemeClr val="accent1"/>
              </a:effectRef>
              <a:fontRef idx="minor">
                <a:schemeClr val="tx1"/>
              </a:fontRef>
            </p:style>
          </p:cxnSp>
        </p:grpSp>
      </p:grpSp>
      <p:pic>
        <p:nvPicPr>
          <p:cNvPr id="2" name="図 1"/>
          <p:cNvPicPr>
            <a:picLocks noChangeAspect="1"/>
          </p:cNvPicPr>
          <p:nvPr/>
        </p:nvPicPr>
        <p:blipFill>
          <a:blip r:embed="rId4"/>
          <a:stretch>
            <a:fillRect/>
          </a:stretch>
        </p:blipFill>
        <p:spPr>
          <a:xfrm>
            <a:off x="7106218" y="1470094"/>
            <a:ext cx="3977588" cy="2592022"/>
          </a:xfrm>
          <a:prstGeom prst="rect">
            <a:avLst/>
          </a:prstGeom>
        </p:spPr>
      </p:pic>
    </p:spTree>
    <p:extLst>
      <p:ext uri="{BB962C8B-B14F-4D97-AF65-F5344CB8AC3E}">
        <p14:creationId xmlns:p14="http://schemas.microsoft.com/office/powerpoint/2010/main" val="832465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25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8"/>
                                        </p:tgtEl>
                                        <p:attrNameLst>
                                          <p:attrName>style.visibility</p:attrName>
                                        </p:attrNameLst>
                                      </p:cBhvr>
                                      <p:to>
                                        <p:strVal val="visible"/>
                                      </p:to>
                                    </p:set>
                                    <p:animEffect transition="in" filter="fade">
                                      <p:cBhvr>
                                        <p:cTn id="12" dur="250"/>
                                        <p:tgtEl>
                                          <p:spTgt spid="4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250"/>
                                        <p:tgtEl>
                                          <p:spTgt spid="48"/>
                                        </p:tgtEl>
                                      </p:cBhvr>
                                    </p:animEffect>
                                    <p:set>
                                      <p:cBhvr>
                                        <p:cTn id="17" dur="1" fill="hold">
                                          <p:stCondLst>
                                            <p:cond delay="249"/>
                                          </p:stCondLst>
                                        </p:cTn>
                                        <p:tgtEl>
                                          <p:spTgt spid="48"/>
                                        </p:tgtEl>
                                        <p:attrNameLst>
                                          <p:attrName>style.visibility</p:attrName>
                                        </p:attrNameLst>
                                      </p:cBhvr>
                                      <p:to>
                                        <p:strVal val="hidden"/>
                                      </p:to>
                                    </p:set>
                                  </p:childTnLst>
                                </p:cTn>
                              </p:par>
                              <p:par>
                                <p:cTn id="18" presetID="10" presetClass="entr" presetSubtype="0" fill="hold" grpId="0" nodeType="withEffect">
                                  <p:stCondLst>
                                    <p:cond delay="0"/>
                                  </p:stCondLst>
                                  <p:childTnLst>
                                    <p:set>
                                      <p:cBhvr>
                                        <p:cTn id="19" dur="1" fill="hold">
                                          <p:stCondLst>
                                            <p:cond delay="0"/>
                                          </p:stCondLst>
                                        </p:cTn>
                                        <p:tgtEl>
                                          <p:spTgt spid="58"/>
                                        </p:tgtEl>
                                        <p:attrNameLst>
                                          <p:attrName>style.visibility</p:attrName>
                                        </p:attrNameLst>
                                      </p:cBhvr>
                                      <p:to>
                                        <p:strVal val="visible"/>
                                      </p:to>
                                    </p:set>
                                    <p:animEffect transition="in" filter="fade">
                                      <p:cBhvr>
                                        <p:cTn id="20" dur="250"/>
                                        <p:tgtEl>
                                          <p:spTgt spid="5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61"/>
                                        </p:tgtEl>
                                        <p:attrNameLst>
                                          <p:attrName>style.visibility</p:attrName>
                                        </p:attrNameLst>
                                      </p:cBhvr>
                                      <p:to>
                                        <p:strVal val="visible"/>
                                      </p:to>
                                    </p:set>
                                    <p:animEffect transition="in" filter="fade">
                                      <p:cBhvr>
                                        <p:cTn id="25" dur="25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8" grpId="0" animBg="1"/>
      <p:bldP spid="48" grpId="1" animBg="1"/>
      <p:bldP spid="5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テキスト ボックス 43"/>
          <p:cNvSpPr txBox="1"/>
          <p:nvPr/>
        </p:nvSpPr>
        <p:spPr>
          <a:xfrm rot="16200000">
            <a:off x="436777" y="4913086"/>
            <a:ext cx="686406" cy="369332"/>
          </a:xfrm>
          <a:prstGeom prst="rect">
            <a:avLst/>
          </a:prstGeom>
          <a:noFill/>
        </p:spPr>
        <p:txBody>
          <a:bodyPr wrap="none" rtlCol="0">
            <a:spAutoFit/>
          </a:bodyPr>
          <a:lstStyle/>
          <a:p>
            <a:r>
              <a:rPr lang="en-US" altLang="ja-JP" dirty="0">
                <a:latin typeface="游ゴシック" panose="020B0400000000000000" pitchFamily="50" charset="-128"/>
                <a:ea typeface="游ゴシック" panose="020B0400000000000000" pitchFamily="50" charset="-128"/>
                <a:cs typeface="メイリオ" panose="020B0604030504040204" pitchFamily="50" charset="-128"/>
              </a:rPr>
              <a:t>HDR</a:t>
            </a:r>
            <a:endParaRPr lang="ja-JP" altLang="en-US" dirty="0">
              <a:latin typeface="游ゴシック" panose="020B0400000000000000" pitchFamily="50" charset="-128"/>
              <a:ea typeface="游ゴシック" panose="020B0400000000000000" pitchFamily="50" charset="-128"/>
              <a:cs typeface="メイリオ" panose="020B0604030504040204" pitchFamily="50" charset="-128"/>
            </a:endParaRPr>
          </a:p>
        </p:txBody>
      </p:sp>
      <p:grpSp>
        <p:nvGrpSpPr>
          <p:cNvPr id="31" name="グループ化 30"/>
          <p:cNvGrpSpPr/>
          <p:nvPr/>
        </p:nvGrpSpPr>
        <p:grpSpPr>
          <a:xfrm>
            <a:off x="548640" y="4118235"/>
            <a:ext cx="2602776" cy="1881714"/>
            <a:chOff x="57874" y="3814098"/>
            <a:chExt cx="2850426" cy="2060756"/>
          </a:xfrm>
        </p:grpSpPr>
        <p:cxnSp>
          <p:nvCxnSpPr>
            <p:cNvPr id="19" name="直線矢印コネクタ 18"/>
            <p:cNvCxnSpPr/>
            <p:nvPr/>
          </p:nvCxnSpPr>
          <p:spPr>
            <a:xfrm>
              <a:off x="560550" y="5783808"/>
              <a:ext cx="2347750" cy="0"/>
            </a:xfrm>
            <a:prstGeom prst="straightConnector1">
              <a:avLst/>
            </a:prstGeom>
            <a:ln w="38100" cap="rnd">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45" name="テキスト ボックス 44"/>
            <p:cNvSpPr txBox="1"/>
            <p:nvPr/>
          </p:nvSpPr>
          <p:spPr>
            <a:xfrm>
              <a:off x="93781" y="5504087"/>
              <a:ext cx="598986" cy="370767"/>
            </a:xfrm>
            <a:prstGeom prst="rect">
              <a:avLst/>
            </a:prstGeom>
            <a:noFill/>
          </p:spPr>
          <p:txBody>
            <a:bodyPr wrap="none" rtlCol="0">
              <a:spAutoFit/>
            </a:bodyPr>
            <a:lstStyle/>
            <a:p>
              <a:r>
                <a:rPr lang="en-US" altLang="ja-JP" sz="1600" dirty="0">
                  <a:latin typeface="游ゴシック" panose="020B0400000000000000" pitchFamily="50" charset="-128"/>
                  <a:ea typeface="游ゴシック" panose="020B0400000000000000" pitchFamily="50" charset="-128"/>
                  <a:cs typeface="メイリオ" panose="020B0604030504040204" pitchFamily="50" charset="-128"/>
                </a:rPr>
                <a:t>10</a:t>
              </a:r>
              <a:r>
                <a:rPr lang="en-US" altLang="ja-JP" sz="1600" baseline="30000" dirty="0">
                  <a:latin typeface="游ゴシック" panose="020B0400000000000000" pitchFamily="50" charset="-128"/>
                  <a:ea typeface="游ゴシック" panose="020B0400000000000000" pitchFamily="50" charset="-128"/>
                  <a:cs typeface="メイリオ" panose="020B0604030504040204" pitchFamily="50" charset="-128"/>
                </a:rPr>
                <a:t>-1</a:t>
              </a:r>
              <a:endParaRPr lang="ja-JP" altLang="en-US" sz="1600" baseline="30000" dirty="0">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47" name="テキスト ボックス 46"/>
            <p:cNvSpPr txBox="1"/>
            <p:nvPr/>
          </p:nvSpPr>
          <p:spPr>
            <a:xfrm>
              <a:off x="57874" y="3814098"/>
              <a:ext cx="534032" cy="370767"/>
            </a:xfrm>
            <a:prstGeom prst="rect">
              <a:avLst/>
            </a:prstGeom>
            <a:noFill/>
          </p:spPr>
          <p:txBody>
            <a:bodyPr wrap="none" rtlCol="0">
              <a:spAutoFit/>
            </a:bodyPr>
            <a:lstStyle/>
            <a:p>
              <a:r>
                <a:rPr lang="en-US" altLang="ja-JP" sz="1600" dirty="0">
                  <a:latin typeface="游ゴシック" panose="020B0400000000000000" pitchFamily="50" charset="-128"/>
                  <a:ea typeface="游ゴシック" panose="020B0400000000000000" pitchFamily="50" charset="-128"/>
                  <a:cs typeface="メイリオ" panose="020B0604030504040204" pitchFamily="50" charset="-128"/>
                </a:rPr>
                <a:t>10</a:t>
              </a:r>
              <a:r>
                <a:rPr lang="en-US" altLang="ja-JP" sz="1600" baseline="30000" dirty="0">
                  <a:latin typeface="游ゴシック" panose="020B0400000000000000" pitchFamily="50" charset="-128"/>
                  <a:ea typeface="游ゴシック" panose="020B0400000000000000" pitchFamily="50" charset="-128"/>
                  <a:cs typeface="メイリオ" panose="020B0604030504040204" pitchFamily="50" charset="-128"/>
                </a:rPr>
                <a:t>4</a:t>
              </a:r>
              <a:endParaRPr lang="ja-JP" altLang="en-US" sz="1600" baseline="30000" dirty="0">
                <a:latin typeface="游ゴシック" panose="020B0400000000000000" pitchFamily="50" charset="-128"/>
                <a:ea typeface="游ゴシック" panose="020B0400000000000000" pitchFamily="50" charset="-128"/>
                <a:cs typeface="メイリオ" panose="020B0604030504040204" pitchFamily="50" charset="-128"/>
              </a:endParaRPr>
            </a:p>
          </p:txBody>
        </p:sp>
        <p:cxnSp>
          <p:nvCxnSpPr>
            <p:cNvPr id="13" name="直線矢印コネクタ 12"/>
            <p:cNvCxnSpPr/>
            <p:nvPr/>
          </p:nvCxnSpPr>
          <p:spPr>
            <a:xfrm flipV="1">
              <a:off x="564559" y="3854450"/>
              <a:ext cx="0" cy="1924834"/>
            </a:xfrm>
            <a:prstGeom prst="straightConnector1">
              <a:avLst/>
            </a:prstGeom>
            <a:ln w="38100" cap="rnd">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grpSp>
      <p:sp>
        <p:nvSpPr>
          <p:cNvPr id="40" name="フリーフォーム 39"/>
          <p:cNvSpPr/>
          <p:nvPr/>
        </p:nvSpPr>
        <p:spPr>
          <a:xfrm>
            <a:off x="1066148" y="4234638"/>
            <a:ext cx="1946293" cy="1604705"/>
          </a:xfrm>
          <a:custGeom>
            <a:avLst/>
            <a:gdLst>
              <a:gd name="connsiteX0" fmla="*/ 0 w 3437681"/>
              <a:gd name="connsiteY0" fmla="*/ 2307811 h 2408279"/>
              <a:gd name="connsiteX1" fmla="*/ 86810 w 3437681"/>
              <a:gd name="connsiteY1" fmla="*/ 2232576 h 2408279"/>
              <a:gd name="connsiteX2" fmla="*/ 179408 w 3437681"/>
              <a:gd name="connsiteY2" fmla="*/ 2302024 h 2408279"/>
              <a:gd name="connsiteX3" fmla="*/ 219919 w 3437681"/>
              <a:gd name="connsiteY3" fmla="*/ 2388834 h 2408279"/>
              <a:gd name="connsiteX4" fmla="*/ 289367 w 3437681"/>
              <a:gd name="connsiteY4" fmla="*/ 2244150 h 2408279"/>
              <a:gd name="connsiteX5" fmla="*/ 381965 w 3437681"/>
              <a:gd name="connsiteY5" fmla="*/ 2313598 h 2408279"/>
              <a:gd name="connsiteX6" fmla="*/ 428264 w 3437681"/>
              <a:gd name="connsiteY6" fmla="*/ 2278874 h 2408279"/>
              <a:gd name="connsiteX7" fmla="*/ 497712 w 3437681"/>
              <a:gd name="connsiteY7" fmla="*/ 2342535 h 2408279"/>
              <a:gd name="connsiteX8" fmla="*/ 561372 w 3437681"/>
              <a:gd name="connsiteY8" fmla="*/ 2255725 h 2408279"/>
              <a:gd name="connsiteX9" fmla="*/ 677119 w 3437681"/>
              <a:gd name="connsiteY9" fmla="*/ 2406196 h 2408279"/>
              <a:gd name="connsiteX10" fmla="*/ 763929 w 3437681"/>
              <a:gd name="connsiteY10" fmla="*/ 2122616 h 2408279"/>
              <a:gd name="connsiteX11" fmla="*/ 810228 w 3437681"/>
              <a:gd name="connsiteY11" fmla="*/ 2296236 h 2408279"/>
              <a:gd name="connsiteX12" fmla="*/ 920188 w 3437681"/>
              <a:gd name="connsiteY12" fmla="*/ 2215214 h 2408279"/>
              <a:gd name="connsiteX13" fmla="*/ 1001210 w 3437681"/>
              <a:gd name="connsiteY13" fmla="*/ 2336748 h 2408279"/>
              <a:gd name="connsiteX14" fmla="*/ 1105383 w 3437681"/>
              <a:gd name="connsiteY14" fmla="*/ 2278874 h 2408279"/>
              <a:gd name="connsiteX15" fmla="*/ 1226917 w 3437681"/>
              <a:gd name="connsiteY15" fmla="*/ 2319386 h 2408279"/>
              <a:gd name="connsiteX16" fmla="*/ 1354238 w 3437681"/>
              <a:gd name="connsiteY16" fmla="*/ 2082105 h 2408279"/>
              <a:gd name="connsiteX17" fmla="*/ 1458410 w 3437681"/>
              <a:gd name="connsiteY17" fmla="*/ 2383047 h 2408279"/>
              <a:gd name="connsiteX18" fmla="*/ 1574157 w 3437681"/>
              <a:gd name="connsiteY18" fmla="*/ 2348322 h 2408279"/>
              <a:gd name="connsiteX19" fmla="*/ 1655180 w 3437681"/>
              <a:gd name="connsiteY19" fmla="*/ 2203639 h 2408279"/>
              <a:gd name="connsiteX20" fmla="*/ 1689904 w 3437681"/>
              <a:gd name="connsiteY20" fmla="*/ 2012657 h 2408279"/>
              <a:gd name="connsiteX21" fmla="*/ 1776714 w 3437681"/>
              <a:gd name="connsiteY21" fmla="*/ 426925 h 2408279"/>
              <a:gd name="connsiteX22" fmla="*/ 1915610 w 3437681"/>
              <a:gd name="connsiteY22" fmla="*/ 316966 h 2408279"/>
              <a:gd name="connsiteX23" fmla="*/ 2054507 w 3437681"/>
              <a:gd name="connsiteY23" fmla="*/ 224368 h 2408279"/>
              <a:gd name="connsiteX24" fmla="*/ 2164466 w 3437681"/>
              <a:gd name="connsiteY24" fmla="*/ 322753 h 2408279"/>
              <a:gd name="connsiteX25" fmla="*/ 2401747 w 3437681"/>
              <a:gd name="connsiteY25" fmla="*/ 125983 h 2408279"/>
              <a:gd name="connsiteX26" fmla="*/ 2459621 w 3437681"/>
              <a:gd name="connsiteY26" fmla="*/ 4449 h 2408279"/>
              <a:gd name="connsiteX27" fmla="*/ 2523281 w 3437681"/>
              <a:gd name="connsiteY27" fmla="*/ 282241 h 2408279"/>
              <a:gd name="connsiteX28" fmla="*/ 2615879 w 3437681"/>
              <a:gd name="connsiteY28" fmla="*/ 270667 h 2408279"/>
              <a:gd name="connsiteX29" fmla="*/ 2685327 w 3437681"/>
              <a:gd name="connsiteY29" fmla="*/ 253305 h 2408279"/>
              <a:gd name="connsiteX30" fmla="*/ 2766350 w 3437681"/>
              <a:gd name="connsiteY30" fmla="*/ 380626 h 2408279"/>
              <a:gd name="connsiteX31" fmla="*/ 2824223 w 3437681"/>
              <a:gd name="connsiteY31" fmla="*/ 247517 h 2408279"/>
              <a:gd name="connsiteX32" fmla="*/ 2939970 w 3437681"/>
              <a:gd name="connsiteY32" fmla="*/ 351690 h 2408279"/>
              <a:gd name="connsiteX33" fmla="*/ 3003631 w 3437681"/>
              <a:gd name="connsiteY33" fmla="*/ 73897 h 2408279"/>
              <a:gd name="connsiteX34" fmla="*/ 3119377 w 3437681"/>
              <a:gd name="connsiteY34" fmla="*/ 531097 h 2408279"/>
              <a:gd name="connsiteX35" fmla="*/ 3194613 w 3437681"/>
              <a:gd name="connsiteY35" fmla="*/ 235943 h 2408279"/>
              <a:gd name="connsiteX36" fmla="*/ 3246699 w 3437681"/>
              <a:gd name="connsiteY36" fmla="*/ 369052 h 2408279"/>
              <a:gd name="connsiteX37" fmla="*/ 3287210 w 3437681"/>
              <a:gd name="connsiteY37" fmla="*/ 311178 h 2408279"/>
              <a:gd name="connsiteX38" fmla="*/ 3379808 w 3437681"/>
              <a:gd name="connsiteY38" fmla="*/ 392201 h 2408279"/>
              <a:gd name="connsiteX39" fmla="*/ 3437681 w 3437681"/>
              <a:gd name="connsiteY39" fmla="*/ 224368 h 2408279"/>
              <a:gd name="connsiteX0" fmla="*/ 0 w 3437681"/>
              <a:gd name="connsiteY0" fmla="*/ 2309585 h 2410053"/>
              <a:gd name="connsiteX1" fmla="*/ 86810 w 3437681"/>
              <a:gd name="connsiteY1" fmla="*/ 2234350 h 2410053"/>
              <a:gd name="connsiteX2" fmla="*/ 179408 w 3437681"/>
              <a:gd name="connsiteY2" fmla="*/ 2303798 h 2410053"/>
              <a:gd name="connsiteX3" fmla="*/ 219919 w 3437681"/>
              <a:gd name="connsiteY3" fmla="*/ 2390608 h 2410053"/>
              <a:gd name="connsiteX4" fmla="*/ 289367 w 3437681"/>
              <a:gd name="connsiteY4" fmla="*/ 2245924 h 2410053"/>
              <a:gd name="connsiteX5" fmla="*/ 381965 w 3437681"/>
              <a:gd name="connsiteY5" fmla="*/ 2315372 h 2410053"/>
              <a:gd name="connsiteX6" fmla="*/ 428264 w 3437681"/>
              <a:gd name="connsiteY6" fmla="*/ 2280648 h 2410053"/>
              <a:gd name="connsiteX7" fmla="*/ 497712 w 3437681"/>
              <a:gd name="connsiteY7" fmla="*/ 2344309 h 2410053"/>
              <a:gd name="connsiteX8" fmla="*/ 561372 w 3437681"/>
              <a:gd name="connsiteY8" fmla="*/ 2257499 h 2410053"/>
              <a:gd name="connsiteX9" fmla="*/ 677119 w 3437681"/>
              <a:gd name="connsiteY9" fmla="*/ 2407970 h 2410053"/>
              <a:gd name="connsiteX10" fmla="*/ 763929 w 3437681"/>
              <a:gd name="connsiteY10" fmla="*/ 2124390 h 2410053"/>
              <a:gd name="connsiteX11" fmla="*/ 810228 w 3437681"/>
              <a:gd name="connsiteY11" fmla="*/ 2298010 h 2410053"/>
              <a:gd name="connsiteX12" fmla="*/ 920188 w 3437681"/>
              <a:gd name="connsiteY12" fmla="*/ 2216988 h 2410053"/>
              <a:gd name="connsiteX13" fmla="*/ 1001210 w 3437681"/>
              <a:gd name="connsiteY13" fmla="*/ 2338522 h 2410053"/>
              <a:gd name="connsiteX14" fmla="*/ 1105383 w 3437681"/>
              <a:gd name="connsiteY14" fmla="*/ 2280648 h 2410053"/>
              <a:gd name="connsiteX15" fmla="*/ 1226917 w 3437681"/>
              <a:gd name="connsiteY15" fmla="*/ 2321160 h 2410053"/>
              <a:gd name="connsiteX16" fmla="*/ 1354238 w 3437681"/>
              <a:gd name="connsiteY16" fmla="*/ 2083879 h 2410053"/>
              <a:gd name="connsiteX17" fmla="*/ 1458410 w 3437681"/>
              <a:gd name="connsiteY17" fmla="*/ 2384821 h 2410053"/>
              <a:gd name="connsiteX18" fmla="*/ 1574157 w 3437681"/>
              <a:gd name="connsiteY18" fmla="*/ 2350096 h 2410053"/>
              <a:gd name="connsiteX19" fmla="*/ 1655180 w 3437681"/>
              <a:gd name="connsiteY19" fmla="*/ 2205413 h 2410053"/>
              <a:gd name="connsiteX20" fmla="*/ 1689904 w 3437681"/>
              <a:gd name="connsiteY20" fmla="*/ 2014431 h 2410053"/>
              <a:gd name="connsiteX21" fmla="*/ 1776714 w 3437681"/>
              <a:gd name="connsiteY21" fmla="*/ 428699 h 2410053"/>
              <a:gd name="connsiteX22" fmla="*/ 1915610 w 3437681"/>
              <a:gd name="connsiteY22" fmla="*/ 318740 h 2410053"/>
              <a:gd name="connsiteX23" fmla="*/ 2054507 w 3437681"/>
              <a:gd name="connsiteY23" fmla="*/ 226142 h 2410053"/>
              <a:gd name="connsiteX24" fmla="*/ 2164466 w 3437681"/>
              <a:gd name="connsiteY24" fmla="*/ 324527 h 2410053"/>
              <a:gd name="connsiteX25" fmla="*/ 2228903 w 3437681"/>
              <a:gd name="connsiteY25" fmla="*/ 593672 h 2410053"/>
              <a:gd name="connsiteX26" fmla="*/ 2459621 w 3437681"/>
              <a:gd name="connsiteY26" fmla="*/ 6223 h 2410053"/>
              <a:gd name="connsiteX27" fmla="*/ 2523281 w 3437681"/>
              <a:gd name="connsiteY27" fmla="*/ 284015 h 2410053"/>
              <a:gd name="connsiteX28" fmla="*/ 2615879 w 3437681"/>
              <a:gd name="connsiteY28" fmla="*/ 272441 h 2410053"/>
              <a:gd name="connsiteX29" fmla="*/ 2685327 w 3437681"/>
              <a:gd name="connsiteY29" fmla="*/ 255079 h 2410053"/>
              <a:gd name="connsiteX30" fmla="*/ 2766350 w 3437681"/>
              <a:gd name="connsiteY30" fmla="*/ 382400 h 2410053"/>
              <a:gd name="connsiteX31" fmla="*/ 2824223 w 3437681"/>
              <a:gd name="connsiteY31" fmla="*/ 249291 h 2410053"/>
              <a:gd name="connsiteX32" fmla="*/ 2939970 w 3437681"/>
              <a:gd name="connsiteY32" fmla="*/ 353464 h 2410053"/>
              <a:gd name="connsiteX33" fmla="*/ 3003631 w 3437681"/>
              <a:gd name="connsiteY33" fmla="*/ 75671 h 2410053"/>
              <a:gd name="connsiteX34" fmla="*/ 3119377 w 3437681"/>
              <a:gd name="connsiteY34" fmla="*/ 532871 h 2410053"/>
              <a:gd name="connsiteX35" fmla="*/ 3194613 w 3437681"/>
              <a:gd name="connsiteY35" fmla="*/ 237717 h 2410053"/>
              <a:gd name="connsiteX36" fmla="*/ 3246699 w 3437681"/>
              <a:gd name="connsiteY36" fmla="*/ 370826 h 2410053"/>
              <a:gd name="connsiteX37" fmla="*/ 3287210 w 3437681"/>
              <a:gd name="connsiteY37" fmla="*/ 312952 h 2410053"/>
              <a:gd name="connsiteX38" fmla="*/ 3379808 w 3437681"/>
              <a:gd name="connsiteY38" fmla="*/ 393975 h 2410053"/>
              <a:gd name="connsiteX39" fmla="*/ 3437681 w 3437681"/>
              <a:gd name="connsiteY39" fmla="*/ 226142 h 2410053"/>
              <a:gd name="connsiteX0" fmla="*/ 0 w 3437681"/>
              <a:gd name="connsiteY0" fmla="*/ 2309585 h 2410053"/>
              <a:gd name="connsiteX1" fmla="*/ 86810 w 3437681"/>
              <a:gd name="connsiteY1" fmla="*/ 2234350 h 2410053"/>
              <a:gd name="connsiteX2" fmla="*/ 179408 w 3437681"/>
              <a:gd name="connsiteY2" fmla="*/ 2303798 h 2410053"/>
              <a:gd name="connsiteX3" fmla="*/ 219919 w 3437681"/>
              <a:gd name="connsiteY3" fmla="*/ 2390608 h 2410053"/>
              <a:gd name="connsiteX4" fmla="*/ 289367 w 3437681"/>
              <a:gd name="connsiteY4" fmla="*/ 2245924 h 2410053"/>
              <a:gd name="connsiteX5" fmla="*/ 381965 w 3437681"/>
              <a:gd name="connsiteY5" fmla="*/ 2315372 h 2410053"/>
              <a:gd name="connsiteX6" fmla="*/ 428264 w 3437681"/>
              <a:gd name="connsiteY6" fmla="*/ 2280648 h 2410053"/>
              <a:gd name="connsiteX7" fmla="*/ 497712 w 3437681"/>
              <a:gd name="connsiteY7" fmla="*/ 2344309 h 2410053"/>
              <a:gd name="connsiteX8" fmla="*/ 561372 w 3437681"/>
              <a:gd name="connsiteY8" fmla="*/ 2257499 h 2410053"/>
              <a:gd name="connsiteX9" fmla="*/ 677119 w 3437681"/>
              <a:gd name="connsiteY9" fmla="*/ 2407970 h 2410053"/>
              <a:gd name="connsiteX10" fmla="*/ 763929 w 3437681"/>
              <a:gd name="connsiteY10" fmla="*/ 2124390 h 2410053"/>
              <a:gd name="connsiteX11" fmla="*/ 810228 w 3437681"/>
              <a:gd name="connsiteY11" fmla="*/ 2298010 h 2410053"/>
              <a:gd name="connsiteX12" fmla="*/ 920188 w 3437681"/>
              <a:gd name="connsiteY12" fmla="*/ 2216988 h 2410053"/>
              <a:gd name="connsiteX13" fmla="*/ 1001210 w 3437681"/>
              <a:gd name="connsiteY13" fmla="*/ 2338522 h 2410053"/>
              <a:gd name="connsiteX14" fmla="*/ 1105383 w 3437681"/>
              <a:gd name="connsiteY14" fmla="*/ 2280648 h 2410053"/>
              <a:gd name="connsiteX15" fmla="*/ 1226917 w 3437681"/>
              <a:gd name="connsiteY15" fmla="*/ 2321160 h 2410053"/>
              <a:gd name="connsiteX16" fmla="*/ 1354238 w 3437681"/>
              <a:gd name="connsiteY16" fmla="*/ 2083879 h 2410053"/>
              <a:gd name="connsiteX17" fmla="*/ 1458410 w 3437681"/>
              <a:gd name="connsiteY17" fmla="*/ 2384821 h 2410053"/>
              <a:gd name="connsiteX18" fmla="*/ 1574157 w 3437681"/>
              <a:gd name="connsiteY18" fmla="*/ 2350096 h 2410053"/>
              <a:gd name="connsiteX19" fmla="*/ 1655180 w 3437681"/>
              <a:gd name="connsiteY19" fmla="*/ 2205413 h 2410053"/>
              <a:gd name="connsiteX20" fmla="*/ 1689904 w 3437681"/>
              <a:gd name="connsiteY20" fmla="*/ 2014431 h 2410053"/>
              <a:gd name="connsiteX21" fmla="*/ 1776714 w 3437681"/>
              <a:gd name="connsiteY21" fmla="*/ 428699 h 2410053"/>
              <a:gd name="connsiteX22" fmla="*/ 1915610 w 3437681"/>
              <a:gd name="connsiteY22" fmla="*/ 318740 h 2410053"/>
              <a:gd name="connsiteX23" fmla="*/ 2054507 w 3437681"/>
              <a:gd name="connsiteY23" fmla="*/ 226142 h 2410053"/>
              <a:gd name="connsiteX24" fmla="*/ 2126305 w 3437681"/>
              <a:gd name="connsiteY24" fmla="*/ 338505 h 2410053"/>
              <a:gd name="connsiteX25" fmla="*/ 2228903 w 3437681"/>
              <a:gd name="connsiteY25" fmla="*/ 593672 h 2410053"/>
              <a:gd name="connsiteX26" fmla="*/ 2459621 w 3437681"/>
              <a:gd name="connsiteY26" fmla="*/ 6223 h 2410053"/>
              <a:gd name="connsiteX27" fmla="*/ 2523281 w 3437681"/>
              <a:gd name="connsiteY27" fmla="*/ 284015 h 2410053"/>
              <a:gd name="connsiteX28" fmla="*/ 2615879 w 3437681"/>
              <a:gd name="connsiteY28" fmla="*/ 272441 h 2410053"/>
              <a:gd name="connsiteX29" fmla="*/ 2685327 w 3437681"/>
              <a:gd name="connsiteY29" fmla="*/ 255079 h 2410053"/>
              <a:gd name="connsiteX30" fmla="*/ 2766350 w 3437681"/>
              <a:gd name="connsiteY30" fmla="*/ 382400 h 2410053"/>
              <a:gd name="connsiteX31" fmla="*/ 2824223 w 3437681"/>
              <a:gd name="connsiteY31" fmla="*/ 249291 h 2410053"/>
              <a:gd name="connsiteX32" fmla="*/ 2939970 w 3437681"/>
              <a:gd name="connsiteY32" fmla="*/ 353464 h 2410053"/>
              <a:gd name="connsiteX33" fmla="*/ 3003631 w 3437681"/>
              <a:gd name="connsiteY33" fmla="*/ 75671 h 2410053"/>
              <a:gd name="connsiteX34" fmla="*/ 3119377 w 3437681"/>
              <a:gd name="connsiteY34" fmla="*/ 532871 h 2410053"/>
              <a:gd name="connsiteX35" fmla="*/ 3194613 w 3437681"/>
              <a:gd name="connsiteY35" fmla="*/ 237717 h 2410053"/>
              <a:gd name="connsiteX36" fmla="*/ 3246699 w 3437681"/>
              <a:gd name="connsiteY36" fmla="*/ 370826 h 2410053"/>
              <a:gd name="connsiteX37" fmla="*/ 3287210 w 3437681"/>
              <a:gd name="connsiteY37" fmla="*/ 312952 h 2410053"/>
              <a:gd name="connsiteX38" fmla="*/ 3379808 w 3437681"/>
              <a:gd name="connsiteY38" fmla="*/ 393975 h 2410053"/>
              <a:gd name="connsiteX39" fmla="*/ 3437681 w 3437681"/>
              <a:gd name="connsiteY39" fmla="*/ 226142 h 2410053"/>
              <a:gd name="connsiteX0" fmla="*/ 0 w 3437681"/>
              <a:gd name="connsiteY0" fmla="*/ 2309585 h 2410053"/>
              <a:gd name="connsiteX1" fmla="*/ 86810 w 3437681"/>
              <a:gd name="connsiteY1" fmla="*/ 2234350 h 2410053"/>
              <a:gd name="connsiteX2" fmla="*/ 179408 w 3437681"/>
              <a:gd name="connsiteY2" fmla="*/ 2303798 h 2410053"/>
              <a:gd name="connsiteX3" fmla="*/ 219919 w 3437681"/>
              <a:gd name="connsiteY3" fmla="*/ 2390608 h 2410053"/>
              <a:gd name="connsiteX4" fmla="*/ 289367 w 3437681"/>
              <a:gd name="connsiteY4" fmla="*/ 2245924 h 2410053"/>
              <a:gd name="connsiteX5" fmla="*/ 381965 w 3437681"/>
              <a:gd name="connsiteY5" fmla="*/ 2315372 h 2410053"/>
              <a:gd name="connsiteX6" fmla="*/ 428264 w 3437681"/>
              <a:gd name="connsiteY6" fmla="*/ 2280648 h 2410053"/>
              <a:gd name="connsiteX7" fmla="*/ 497712 w 3437681"/>
              <a:gd name="connsiteY7" fmla="*/ 2344309 h 2410053"/>
              <a:gd name="connsiteX8" fmla="*/ 561372 w 3437681"/>
              <a:gd name="connsiteY8" fmla="*/ 2257499 h 2410053"/>
              <a:gd name="connsiteX9" fmla="*/ 677119 w 3437681"/>
              <a:gd name="connsiteY9" fmla="*/ 2407970 h 2410053"/>
              <a:gd name="connsiteX10" fmla="*/ 763929 w 3437681"/>
              <a:gd name="connsiteY10" fmla="*/ 2124390 h 2410053"/>
              <a:gd name="connsiteX11" fmla="*/ 810228 w 3437681"/>
              <a:gd name="connsiteY11" fmla="*/ 2298010 h 2410053"/>
              <a:gd name="connsiteX12" fmla="*/ 920188 w 3437681"/>
              <a:gd name="connsiteY12" fmla="*/ 2216988 h 2410053"/>
              <a:gd name="connsiteX13" fmla="*/ 1001210 w 3437681"/>
              <a:gd name="connsiteY13" fmla="*/ 2338522 h 2410053"/>
              <a:gd name="connsiteX14" fmla="*/ 1105383 w 3437681"/>
              <a:gd name="connsiteY14" fmla="*/ 2280648 h 2410053"/>
              <a:gd name="connsiteX15" fmla="*/ 1226917 w 3437681"/>
              <a:gd name="connsiteY15" fmla="*/ 2321160 h 2410053"/>
              <a:gd name="connsiteX16" fmla="*/ 1354238 w 3437681"/>
              <a:gd name="connsiteY16" fmla="*/ 2083879 h 2410053"/>
              <a:gd name="connsiteX17" fmla="*/ 1458410 w 3437681"/>
              <a:gd name="connsiteY17" fmla="*/ 2384821 h 2410053"/>
              <a:gd name="connsiteX18" fmla="*/ 1574157 w 3437681"/>
              <a:gd name="connsiteY18" fmla="*/ 2350096 h 2410053"/>
              <a:gd name="connsiteX19" fmla="*/ 1655180 w 3437681"/>
              <a:gd name="connsiteY19" fmla="*/ 2205413 h 2410053"/>
              <a:gd name="connsiteX20" fmla="*/ 1689904 w 3437681"/>
              <a:gd name="connsiteY20" fmla="*/ 2014431 h 2410053"/>
              <a:gd name="connsiteX21" fmla="*/ 1776714 w 3437681"/>
              <a:gd name="connsiteY21" fmla="*/ 428699 h 2410053"/>
              <a:gd name="connsiteX22" fmla="*/ 1915610 w 3437681"/>
              <a:gd name="connsiteY22" fmla="*/ 318740 h 2410053"/>
              <a:gd name="connsiteX23" fmla="*/ 2054507 w 3437681"/>
              <a:gd name="connsiteY23" fmla="*/ 226142 h 2410053"/>
              <a:gd name="connsiteX24" fmla="*/ 2126305 w 3437681"/>
              <a:gd name="connsiteY24" fmla="*/ 338505 h 2410053"/>
              <a:gd name="connsiteX25" fmla="*/ 2228903 w 3437681"/>
              <a:gd name="connsiteY25" fmla="*/ 593672 h 2410053"/>
              <a:gd name="connsiteX26" fmla="*/ 2459621 w 3437681"/>
              <a:gd name="connsiteY26" fmla="*/ 6223 h 2410053"/>
              <a:gd name="connsiteX27" fmla="*/ 2523281 w 3437681"/>
              <a:gd name="connsiteY27" fmla="*/ 284015 h 2410053"/>
              <a:gd name="connsiteX28" fmla="*/ 2615879 w 3437681"/>
              <a:gd name="connsiteY28" fmla="*/ 272441 h 2410053"/>
              <a:gd name="connsiteX29" fmla="*/ 2685327 w 3437681"/>
              <a:gd name="connsiteY29" fmla="*/ 255079 h 2410053"/>
              <a:gd name="connsiteX30" fmla="*/ 2766350 w 3437681"/>
              <a:gd name="connsiteY30" fmla="*/ 382400 h 2410053"/>
              <a:gd name="connsiteX31" fmla="*/ 2824223 w 3437681"/>
              <a:gd name="connsiteY31" fmla="*/ 249291 h 2410053"/>
              <a:gd name="connsiteX32" fmla="*/ 2939970 w 3437681"/>
              <a:gd name="connsiteY32" fmla="*/ 353464 h 2410053"/>
              <a:gd name="connsiteX33" fmla="*/ 3003631 w 3437681"/>
              <a:gd name="connsiteY33" fmla="*/ 75671 h 2410053"/>
              <a:gd name="connsiteX34" fmla="*/ 3119377 w 3437681"/>
              <a:gd name="connsiteY34" fmla="*/ 532871 h 2410053"/>
              <a:gd name="connsiteX35" fmla="*/ 3194613 w 3437681"/>
              <a:gd name="connsiteY35" fmla="*/ 237717 h 2410053"/>
              <a:gd name="connsiteX36" fmla="*/ 3246699 w 3437681"/>
              <a:gd name="connsiteY36" fmla="*/ 370826 h 2410053"/>
              <a:gd name="connsiteX37" fmla="*/ 3287210 w 3437681"/>
              <a:gd name="connsiteY37" fmla="*/ 312952 h 2410053"/>
              <a:gd name="connsiteX38" fmla="*/ 3379808 w 3437681"/>
              <a:gd name="connsiteY38" fmla="*/ 393975 h 2410053"/>
              <a:gd name="connsiteX39" fmla="*/ 3437681 w 3437681"/>
              <a:gd name="connsiteY39" fmla="*/ 226142 h 2410053"/>
              <a:gd name="connsiteX0" fmla="*/ 0 w 3437681"/>
              <a:gd name="connsiteY0" fmla="*/ 2308341 h 2408809"/>
              <a:gd name="connsiteX1" fmla="*/ 86810 w 3437681"/>
              <a:gd name="connsiteY1" fmla="*/ 2233106 h 2408809"/>
              <a:gd name="connsiteX2" fmla="*/ 179408 w 3437681"/>
              <a:gd name="connsiteY2" fmla="*/ 2302554 h 2408809"/>
              <a:gd name="connsiteX3" fmla="*/ 219919 w 3437681"/>
              <a:gd name="connsiteY3" fmla="*/ 2389364 h 2408809"/>
              <a:gd name="connsiteX4" fmla="*/ 289367 w 3437681"/>
              <a:gd name="connsiteY4" fmla="*/ 2244680 h 2408809"/>
              <a:gd name="connsiteX5" fmla="*/ 381965 w 3437681"/>
              <a:gd name="connsiteY5" fmla="*/ 2314128 h 2408809"/>
              <a:gd name="connsiteX6" fmla="*/ 428264 w 3437681"/>
              <a:gd name="connsiteY6" fmla="*/ 2279404 h 2408809"/>
              <a:gd name="connsiteX7" fmla="*/ 497712 w 3437681"/>
              <a:gd name="connsiteY7" fmla="*/ 2343065 h 2408809"/>
              <a:gd name="connsiteX8" fmla="*/ 561372 w 3437681"/>
              <a:gd name="connsiteY8" fmla="*/ 2256255 h 2408809"/>
              <a:gd name="connsiteX9" fmla="*/ 677119 w 3437681"/>
              <a:gd name="connsiteY9" fmla="*/ 2406726 h 2408809"/>
              <a:gd name="connsiteX10" fmla="*/ 763929 w 3437681"/>
              <a:gd name="connsiteY10" fmla="*/ 2123146 h 2408809"/>
              <a:gd name="connsiteX11" fmla="*/ 810228 w 3437681"/>
              <a:gd name="connsiteY11" fmla="*/ 2296766 h 2408809"/>
              <a:gd name="connsiteX12" fmla="*/ 920188 w 3437681"/>
              <a:gd name="connsiteY12" fmla="*/ 2215744 h 2408809"/>
              <a:gd name="connsiteX13" fmla="*/ 1001210 w 3437681"/>
              <a:gd name="connsiteY13" fmla="*/ 2337278 h 2408809"/>
              <a:gd name="connsiteX14" fmla="*/ 1105383 w 3437681"/>
              <a:gd name="connsiteY14" fmla="*/ 2279404 h 2408809"/>
              <a:gd name="connsiteX15" fmla="*/ 1226917 w 3437681"/>
              <a:gd name="connsiteY15" fmla="*/ 2319916 h 2408809"/>
              <a:gd name="connsiteX16" fmla="*/ 1354238 w 3437681"/>
              <a:gd name="connsiteY16" fmla="*/ 2082635 h 2408809"/>
              <a:gd name="connsiteX17" fmla="*/ 1458410 w 3437681"/>
              <a:gd name="connsiteY17" fmla="*/ 2383577 h 2408809"/>
              <a:gd name="connsiteX18" fmla="*/ 1574157 w 3437681"/>
              <a:gd name="connsiteY18" fmla="*/ 2348852 h 2408809"/>
              <a:gd name="connsiteX19" fmla="*/ 1655180 w 3437681"/>
              <a:gd name="connsiteY19" fmla="*/ 2204169 h 2408809"/>
              <a:gd name="connsiteX20" fmla="*/ 1689904 w 3437681"/>
              <a:gd name="connsiteY20" fmla="*/ 2013187 h 2408809"/>
              <a:gd name="connsiteX21" fmla="*/ 1776714 w 3437681"/>
              <a:gd name="connsiteY21" fmla="*/ 427455 h 2408809"/>
              <a:gd name="connsiteX22" fmla="*/ 1915610 w 3437681"/>
              <a:gd name="connsiteY22" fmla="*/ 317496 h 2408809"/>
              <a:gd name="connsiteX23" fmla="*/ 2054507 w 3437681"/>
              <a:gd name="connsiteY23" fmla="*/ 224898 h 2408809"/>
              <a:gd name="connsiteX24" fmla="*/ 2126305 w 3437681"/>
              <a:gd name="connsiteY24" fmla="*/ 337261 h 2408809"/>
              <a:gd name="connsiteX25" fmla="*/ 2192987 w 3437681"/>
              <a:gd name="connsiteY25" fmla="*/ 555155 h 2408809"/>
              <a:gd name="connsiteX26" fmla="*/ 2459621 w 3437681"/>
              <a:gd name="connsiteY26" fmla="*/ 4979 h 2408809"/>
              <a:gd name="connsiteX27" fmla="*/ 2523281 w 3437681"/>
              <a:gd name="connsiteY27" fmla="*/ 282771 h 2408809"/>
              <a:gd name="connsiteX28" fmla="*/ 2615879 w 3437681"/>
              <a:gd name="connsiteY28" fmla="*/ 271197 h 2408809"/>
              <a:gd name="connsiteX29" fmla="*/ 2685327 w 3437681"/>
              <a:gd name="connsiteY29" fmla="*/ 253835 h 2408809"/>
              <a:gd name="connsiteX30" fmla="*/ 2766350 w 3437681"/>
              <a:gd name="connsiteY30" fmla="*/ 381156 h 2408809"/>
              <a:gd name="connsiteX31" fmla="*/ 2824223 w 3437681"/>
              <a:gd name="connsiteY31" fmla="*/ 248047 h 2408809"/>
              <a:gd name="connsiteX32" fmla="*/ 2939970 w 3437681"/>
              <a:gd name="connsiteY32" fmla="*/ 352220 h 2408809"/>
              <a:gd name="connsiteX33" fmla="*/ 3003631 w 3437681"/>
              <a:gd name="connsiteY33" fmla="*/ 74427 h 2408809"/>
              <a:gd name="connsiteX34" fmla="*/ 3119377 w 3437681"/>
              <a:gd name="connsiteY34" fmla="*/ 531627 h 2408809"/>
              <a:gd name="connsiteX35" fmla="*/ 3194613 w 3437681"/>
              <a:gd name="connsiteY35" fmla="*/ 236473 h 2408809"/>
              <a:gd name="connsiteX36" fmla="*/ 3246699 w 3437681"/>
              <a:gd name="connsiteY36" fmla="*/ 369582 h 2408809"/>
              <a:gd name="connsiteX37" fmla="*/ 3287210 w 3437681"/>
              <a:gd name="connsiteY37" fmla="*/ 311708 h 2408809"/>
              <a:gd name="connsiteX38" fmla="*/ 3379808 w 3437681"/>
              <a:gd name="connsiteY38" fmla="*/ 392731 h 2408809"/>
              <a:gd name="connsiteX39" fmla="*/ 3437681 w 3437681"/>
              <a:gd name="connsiteY39" fmla="*/ 224898 h 2408809"/>
              <a:gd name="connsiteX0" fmla="*/ 0 w 3437681"/>
              <a:gd name="connsiteY0" fmla="*/ 2236155 h 2336623"/>
              <a:gd name="connsiteX1" fmla="*/ 86810 w 3437681"/>
              <a:gd name="connsiteY1" fmla="*/ 2160920 h 2336623"/>
              <a:gd name="connsiteX2" fmla="*/ 179408 w 3437681"/>
              <a:gd name="connsiteY2" fmla="*/ 2230368 h 2336623"/>
              <a:gd name="connsiteX3" fmla="*/ 219919 w 3437681"/>
              <a:gd name="connsiteY3" fmla="*/ 2317178 h 2336623"/>
              <a:gd name="connsiteX4" fmla="*/ 289367 w 3437681"/>
              <a:gd name="connsiteY4" fmla="*/ 2172494 h 2336623"/>
              <a:gd name="connsiteX5" fmla="*/ 381965 w 3437681"/>
              <a:gd name="connsiteY5" fmla="*/ 2241942 h 2336623"/>
              <a:gd name="connsiteX6" fmla="*/ 428264 w 3437681"/>
              <a:gd name="connsiteY6" fmla="*/ 2207218 h 2336623"/>
              <a:gd name="connsiteX7" fmla="*/ 497712 w 3437681"/>
              <a:gd name="connsiteY7" fmla="*/ 2270879 h 2336623"/>
              <a:gd name="connsiteX8" fmla="*/ 561372 w 3437681"/>
              <a:gd name="connsiteY8" fmla="*/ 2184069 h 2336623"/>
              <a:gd name="connsiteX9" fmla="*/ 677119 w 3437681"/>
              <a:gd name="connsiteY9" fmla="*/ 2334540 h 2336623"/>
              <a:gd name="connsiteX10" fmla="*/ 763929 w 3437681"/>
              <a:gd name="connsiteY10" fmla="*/ 2050960 h 2336623"/>
              <a:gd name="connsiteX11" fmla="*/ 810228 w 3437681"/>
              <a:gd name="connsiteY11" fmla="*/ 2224580 h 2336623"/>
              <a:gd name="connsiteX12" fmla="*/ 920188 w 3437681"/>
              <a:gd name="connsiteY12" fmla="*/ 2143558 h 2336623"/>
              <a:gd name="connsiteX13" fmla="*/ 1001210 w 3437681"/>
              <a:gd name="connsiteY13" fmla="*/ 2265092 h 2336623"/>
              <a:gd name="connsiteX14" fmla="*/ 1105383 w 3437681"/>
              <a:gd name="connsiteY14" fmla="*/ 2207218 h 2336623"/>
              <a:gd name="connsiteX15" fmla="*/ 1226917 w 3437681"/>
              <a:gd name="connsiteY15" fmla="*/ 2247730 h 2336623"/>
              <a:gd name="connsiteX16" fmla="*/ 1354238 w 3437681"/>
              <a:gd name="connsiteY16" fmla="*/ 2010449 h 2336623"/>
              <a:gd name="connsiteX17" fmla="*/ 1458410 w 3437681"/>
              <a:gd name="connsiteY17" fmla="*/ 2311391 h 2336623"/>
              <a:gd name="connsiteX18" fmla="*/ 1574157 w 3437681"/>
              <a:gd name="connsiteY18" fmla="*/ 2276666 h 2336623"/>
              <a:gd name="connsiteX19" fmla="*/ 1655180 w 3437681"/>
              <a:gd name="connsiteY19" fmla="*/ 2131983 h 2336623"/>
              <a:gd name="connsiteX20" fmla="*/ 1689904 w 3437681"/>
              <a:gd name="connsiteY20" fmla="*/ 1941001 h 2336623"/>
              <a:gd name="connsiteX21" fmla="*/ 1776714 w 3437681"/>
              <a:gd name="connsiteY21" fmla="*/ 355269 h 2336623"/>
              <a:gd name="connsiteX22" fmla="*/ 1915610 w 3437681"/>
              <a:gd name="connsiteY22" fmla="*/ 245310 h 2336623"/>
              <a:gd name="connsiteX23" fmla="*/ 2054507 w 3437681"/>
              <a:gd name="connsiteY23" fmla="*/ 152712 h 2336623"/>
              <a:gd name="connsiteX24" fmla="*/ 2126305 w 3437681"/>
              <a:gd name="connsiteY24" fmla="*/ 265075 h 2336623"/>
              <a:gd name="connsiteX25" fmla="*/ 2192987 w 3437681"/>
              <a:gd name="connsiteY25" fmla="*/ 482969 h 2336623"/>
              <a:gd name="connsiteX26" fmla="*/ 2253106 w 3437681"/>
              <a:gd name="connsiteY26" fmla="*/ 417344 h 2336623"/>
              <a:gd name="connsiteX27" fmla="*/ 2523281 w 3437681"/>
              <a:gd name="connsiteY27" fmla="*/ 210585 h 2336623"/>
              <a:gd name="connsiteX28" fmla="*/ 2615879 w 3437681"/>
              <a:gd name="connsiteY28" fmla="*/ 199011 h 2336623"/>
              <a:gd name="connsiteX29" fmla="*/ 2685327 w 3437681"/>
              <a:gd name="connsiteY29" fmla="*/ 181649 h 2336623"/>
              <a:gd name="connsiteX30" fmla="*/ 2766350 w 3437681"/>
              <a:gd name="connsiteY30" fmla="*/ 308970 h 2336623"/>
              <a:gd name="connsiteX31" fmla="*/ 2824223 w 3437681"/>
              <a:gd name="connsiteY31" fmla="*/ 175861 h 2336623"/>
              <a:gd name="connsiteX32" fmla="*/ 2939970 w 3437681"/>
              <a:gd name="connsiteY32" fmla="*/ 280034 h 2336623"/>
              <a:gd name="connsiteX33" fmla="*/ 3003631 w 3437681"/>
              <a:gd name="connsiteY33" fmla="*/ 2241 h 2336623"/>
              <a:gd name="connsiteX34" fmla="*/ 3119377 w 3437681"/>
              <a:gd name="connsiteY34" fmla="*/ 459441 h 2336623"/>
              <a:gd name="connsiteX35" fmla="*/ 3194613 w 3437681"/>
              <a:gd name="connsiteY35" fmla="*/ 164287 h 2336623"/>
              <a:gd name="connsiteX36" fmla="*/ 3246699 w 3437681"/>
              <a:gd name="connsiteY36" fmla="*/ 297396 h 2336623"/>
              <a:gd name="connsiteX37" fmla="*/ 3287210 w 3437681"/>
              <a:gd name="connsiteY37" fmla="*/ 239522 h 2336623"/>
              <a:gd name="connsiteX38" fmla="*/ 3379808 w 3437681"/>
              <a:gd name="connsiteY38" fmla="*/ 320545 h 2336623"/>
              <a:gd name="connsiteX39" fmla="*/ 3437681 w 3437681"/>
              <a:gd name="connsiteY39" fmla="*/ 152712 h 2336623"/>
              <a:gd name="connsiteX0" fmla="*/ 0 w 3437681"/>
              <a:gd name="connsiteY0" fmla="*/ 2236155 h 2336623"/>
              <a:gd name="connsiteX1" fmla="*/ 86810 w 3437681"/>
              <a:gd name="connsiteY1" fmla="*/ 2160920 h 2336623"/>
              <a:gd name="connsiteX2" fmla="*/ 179408 w 3437681"/>
              <a:gd name="connsiteY2" fmla="*/ 2230368 h 2336623"/>
              <a:gd name="connsiteX3" fmla="*/ 219919 w 3437681"/>
              <a:gd name="connsiteY3" fmla="*/ 2317178 h 2336623"/>
              <a:gd name="connsiteX4" fmla="*/ 289367 w 3437681"/>
              <a:gd name="connsiteY4" fmla="*/ 2172494 h 2336623"/>
              <a:gd name="connsiteX5" fmla="*/ 381965 w 3437681"/>
              <a:gd name="connsiteY5" fmla="*/ 2241942 h 2336623"/>
              <a:gd name="connsiteX6" fmla="*/ 428264 w 3437681"/>
              <a:gd name="connsiteY6" fmla="*/ 2207218 h 2336623"/>
              <a:gd name="connsiteX7" fmla="*/ 497712 w 3437681"/>
              <a:gd name="connsiteY7" fmla="*/ 2270879 h 2336623"/>
              <a:gd name="connsiteX8" fmla="*/ 561372 w 3437681"/>
              <a:gd name="connsiteY8" fmla="*/ 2184069 h 2336623"/>
              <a:gd name="connsiteX9" fmla="*/ 677119 w 3437681"/>
              <a:gd name="connsiteY9" fmla="*/ 2334540 h 2336623"/>
              <a:gd name="connsiteX10" fmla="*/ 763929 w 3437681"/>
              <a:gd name="connsiteY10" fmla="*/ 2050960 h 2336623"/>
              <a:gd name="connsiteX11" fmla="*/ 810228 w 3437681"/>
              <a:gd name="connsiteY11" fmla="*/ 2224580 h 2336623"/>
              <a:gd name="connsiteX12" fmla="*/ 920188 w 3437681"/>
              <a:gd name="connsiteY12" fmla="*/ 2143558 h 2336623"/>
              <a:gd name="connsiteX13" fmla="*/ 1001210 w 3437681"/>
              <a:gd name="connsiteY13" fmla="*/ 2265092 h 2336623"/>
              <a:gd name="connsiteX14" fmla="*/ 1105383 w 3437681"/>
              <a:gd name="connsiteY14" fmla="*/ 2207218 h 2336623"/>
              <a:gd name="connsiteX15" fmla="*/ 1226917 w 3437681"/>
              <a:gd name="connsiteY15" fmla="*/ 2247730 h 2336623"/>
              <a:gd name="connsiteX16" fmla="*/ 1354238 w 3437681"/>
              <a:gd name="connsiteY16" fmla="*/ 2010449 h 2336623"/>
              <a:gd name="connsiteX17" fmla="*/ 1458410 w 3437681"/>
              <a:gd name="connsiteY17" fmla="*/ 2311391 h 2336623"/>
              <a:gd name="connsiteX18" fmla="*/ 1574157 w 3437681"/>
              <a:gd name="connsiteY18" fmla="*/ 2276666 h 2336623"/>
              <a:gd name="connsiteX19" fmla="*/ 1655180 w 3437681"/>
              <a:gd name="connsiteY19" fmla="*/ 2131983 h 2336623"/>
              <a:gd name="connsiteX20" fmla="*/ 1689904 w 3437681"/>
              <a:gd name="connsiteY20" fmla="*/ 1941001 h 2336623"/>
              <a:gd name="connsiteX21" fmla="*/ 1776714 w 3437681"/>
              <a:gd name="connsiteY21" fmla="*/ 355269 h 2336623"/>
              <a:gd name="connsiteX22" fmla="*/ 1915610 w 3437681"/>
              <a:gd name="connsiteY22" fmla="*/ 245310 h 2336623"/>
              <a:gd name="connsiteX23" fmla="*/ 2054507 w 3437681"/>
              <a:gd name="connsiteY23" fmla="*/ 152712 h 2336623"/>
              <a:gd name="connsiteX24" fmla="*/ 2126305 w 3437681"/>
              <a:gd name="connsiteY24" fmla="*/ 265075 h 2336623"/>
              <a:gd name="connsiteX25" fmla="*/ 2192987 w 3437681"/>
              <a:gd name="connsiteY25" fmla="*/ 482969 h 2336623"/>
              <a:gd name="connsiteX26" fmla="*/ 2253106 w 3437681"/>
              <a:gd name="connsiteY26" fmla="*/ 417344 h 2336623"/>
              <a:gd name="connsiteX27" fmla="*/ 2292073 w 3437681"/>
              <a:gd name="connsiteY27" fmla="*/ 68481 h 2336623"/>
              <a:gd name="connsiteX28" fmla="*/ 2615879 w 3437681"/>
              <a:gd name="connsiteY28" fmla="*/ 199011 h 2336623"/>
              <a:gd name="connsiteX29" fmla="*/ 2685327 w 3437681"/>
              <a:gd name="connsiteY29" fmla="*/ 181649 h 2336623"/>
              <a:gd name="connsiteX30" fmla="*/ 2766350 w 3437681"/>
              <a:gd name="connsiteY30" fmla="*/ 308970 h 2336623"/>
              <a:gd name="connsiteX31" fmla="*/ 2824223 w 3437681"/>
              <a:gd name="connsiteY31" fmla="*/ 175861 h 2336623"/>
              <a:gd name="connsiteX32" fmla="*/ 2939970 w 3437681"/>
              <a:gd name="connsiteY32" fmla="*/ 280034 h 2336623"/>
              <a:gd name="connsiteX33" fmla="*/ 3003631 w 3437681"/>
              <a:gd name="connsiteY33" fmla="*/ 2241 h 2336623"/>
              <a:gd name="connsiteX34" fmla="*/ 3119377 w 3437681"/>
              <a:gd name="connsiteY34" fmla="*/ 459441 h 2336623"/>
              <a:gd name="connsiteX35" fmla="*/ 3194613 w 3437681"/>
              <a:gd name="connsiteY35" fmla="*/ 164287 h 2336623"/>
              <a:gd name="connsiteX36" fmla="*/ 3246699 w 3437681"/>
              <a:gd name="connsiteY36" fmla="*/ 297396 h 2336623"/>
              <a:gd name="connsiteX37" fmla="*/ 3287210 w 3437681"/>
              <a:gd name="connsiteY37" fmla="*/ 239522 h 2336623"/>
              <a:gd name="connsiteX38" fmla="*/ 3379808 w 3437681"/>
              <a:gd name="connsiteY38" fmla="*/ 320545 h 2336623"/>
              <a:gd name="connsiteX39" fmla="*/ 3437681 w 3437681"/>
              <a:gd name="connsiteY39" fmla="*/ 152712 h 2336623"/>
              <a:gd name="connsiteX0" fmla="*/ 0 w 3437681"/>
              <a:gd name="connsiteY0" fmla="*/ 2236155 h 2336623"/>
              <a:gd name="connsiteX1" fmla="*/ 86810 w 3437681"/>
              <a:gd name="connsiteY1" fmla="*/ 2160920 h 2336623"/>
              <a:gd name="connsiteX2" fmla="*/ 179408 w 3437681"/>
              <a:gd name="connsiteY2" fmla="*/ 2230368 h 2336623"/>
              <a:gd name="connsiteX3" fmla="*/ 219919 w 3437681"/>
              <a:gd name="connsiteY3" fmla="*/ 2317178 h 2336623"/>
              <a:gd name="connsiteX4" fmla="*/ 289367 w 3437681"/>
              <a:gd name="connsiteY4" fmla="*/ 2172494 h 2336623"/>
              <a:gd name="connsiteX5" fmla="*/ 381965 w 3437681"/>
              <a:gd name="connsiteY5" fmla="*/ 2241942 h 2336623"/>
              <a:gd name="connsiteX6" fmla="*/ 428264 w 3437681"/>
              <a:gd name="connsiteY6" fmla="*/ 2207218 h 2336623"/>
              <a:gd name="connsiteX7" fmla="*/ 497712 w 3437681"/>
              <a:gd name="connsiteY7" fmla="*/ 2270879 h 2336623"/>
              <a:gd name="connsiteX8" fmla="*/ 561372 w 3437681"/>
              <a:gd name="connsiteY8" fmla="*/ 2184069 h 2336623"/>
              <a:gd name="connsiteX9" fmla="*/ 677119 w 3437681"/>
              <a:gd name="connsiteY9" fmla="*/ 2334540 h 2336623"/>
              <a:gd name="connsiteX10" fmla="*/ 763929 w 3437681"/>
              <a:gd name="connsiteY10" fmla="*/ 2050960 h 2336623"/>
              <a:gd name="connsiteX11" fmla="*/ 810228 w 3437681"/>
              <a:gd name="connsiteY11" fmla="*/ 2224580 h 2336623"/>
              <a:gd name="connsiteX12" fmla="*/ 920188 w 3437681"/>
              <a:gd name="connsiteY12" fmla="*/ 2143558 h 2336623"/>
              <a:gd name="connsiteX13" fmla="*/ 1001210 w 3437681"/>
              <a:gd name="connsiteY13" fmla="*/ 2265092 h 2336623"/>
              <a:gd name="connsiteX14" fmla="*/ 1105383 w 3437681"/>
              <a:gd name="connsiteY14" fmla="*/ 2207218 h 2336623"/>
              <a:gd name="connsiteX15" fmla="*/ 1226917 w 3437681"/>
              <a:gd name="connsiteY15" fmla="*/ 2247730 h 2336623"/>
              <a:gd name="connsiteX16" fmla="*/ 1354238 w 3437681"/>
              <a:gd name="connsiteY16" fmla="*/ 2010449 h 2336623"/>
              <a:gd name="connsiteX17" fmla="*/ 1458410 w 3437681"/>
              <a:gd name="connsiteY17" fmla="*/ 2311391 h 2336623"/>
              <a:gd name="connsiteX18" fmla="*/ 1574157 w 3437681"/>
              <a:gd name="connsiteY18" fmla="*/ 2276666 h 2336623"/>
              <a:gd name="connsiteX19" fmla="*/ 1655180 w 3437681"/>
              <a:gd name="connsiteY19" fmla="*/ 2131983 h 2336623"/>
              <a:gd name="connsiteX20" fmla="*/ 1689904 w 3437681"/>
              <a:gd name="connsiteY20" fmla="*/ 1941001 h 2336623"/>
              <a:gd name="connsiteX21" fmla="*/ 1776714 w 3437681"/>
              <a:gd name="connsiteY21" fmla="*/ 355269 h 2336623"/>
              <a:gd name="connsiteX22" fmla="*/ 1915610 w 3437681"/>
              <a:gd name="connsiteY22" fmla="*/ 245310 h 2336623"/>
              <a:gd name="connsiteX23" fmla="*/ 2054507 w 3437681"/>
              <a:gd name="connsiteY23" fmla="*/ 152712 h 2336623"/>
              <a:gd name="connsiteX24" fmla="*/ 2126305 w 3437681"/>
              <a:gd name="connsiteY24" fmla="*/ 265075 h 2336623"/>
              <a:gd name="connsiteX25" fmla="*/ 2192987 w 3437681"/>
              <a:gd name="connsiteY25" fmla="*/ 482969 h 2336623"/>
              <a:gd name="connsiteX26" fmla="*/ 2253106 w 3437681"/>
              <a:gd name="connsiteY26" fmla="*/ 417344 h 2336623"/>
              <a:gd name="connsiteX27" fmla="*/ 2292073 w 3437681"/>
              <a:gd name="connsiteY27" fmla="*/ 68481 h 2336623"/>
              <a:gd name="connsiteX28" fmla="*/ 2402859 w 3437681"/>
              <a:gd name="connsiteY28" fmla="*/ 190936 h 2336623"/>
              <a:gd name="connsiteX29" fmla="*/ 2615879 w 3437681"/>
              <a:gd name="connsiteY29" fmla="*/ 199011 h 2336623"/>
              <a:gd name="connsiteX30" fmla="*/ 2685327 w 3437681"/>
              <a:gd name="connsiteY30" fmla="*/ 181649 h 2336623"/>
              <a:gd name="connsiteX31" fmla="*/ 2766350 w 3437681"/>
              <a:gd name="connsiteY31" fmla="*/ 308970 h 2336623"/>
              <a:gd name="connsiteX32" fmla="*/ 2824223 w 3437681"/>
              <a:gd name="connsiteY32" fmla="*/ 175861 h 2336623"/>
              <a:gd name="connsiteX33" fmla="*/ 2939970 w 3437681"/>
              <a:gd name="connsiteY33" fmla="*/ 280034 h 2336623"/>
              <a:gd name="connsiteX34" fmla="*/ 3003631 w 3437681"/>
              <a:gd name="connsiteY34" fmla="*/ 2241 h 2336623"/>
              <a:gd name="connsiteX35" fmla="*/ 3119377 w 3437681"/>
              <a:gd name="connsiteY35" fmla="*/ 459441 h 2336623"/>
              <a:gd name="connsiteX36" fmla="*/ 3194613 w 3437681"/>
              <a:gd name="connsiteY36" fmla="*/ 164287 h 2336623"/>
              <a:gd name="connsiteX37" fmla="*/ 3246699 w 3437681"/>
              <a:gd name="connsiteY37" fmla="*/ 297396 h 2336623"/>
              <a:gd name="connsiteX38" fmla="*/ 3287210 w 3437681"/>
              <a:gd name="connsiteY38" fmla="*/ 239522 h 2336623"/>
              <a:gd name="connsiteX39" fmla="*/ 3379808 w 3437681"/>
              <a:gd name="connsiteY39" fmla="*/ 320545 h 2336623"/>
              <a:gd name="connsiteX40" fmla="*/ 3437681 w 3437681"/>
              <a:gd name="connsiteY40" fmla="*/ 152712 h 2336623"/>
              <a:gd name="connsiteX0" fmla="*/ 0 w 3437681"/>
              <a:gd name="connsiteY0" fmla="*/ 2236155 h 2336623"/>
              <a:gd name="connsiteX1" fmla="*/ 86810 w 3437681"/>
              <a:gd name="connsiteY1" fmla="*/ 2160920 h 2336623"/>
              <a:gd name="connsiteX2" fmla="*/ 179408 w 3437681"/>
              <a:gd name="connsiteY2" fmla="*/ 2230368 h 2336623"/>
              <a:gd name="connsiteX3" fmla="*/ 219919 w 3437681"/>
              <a:gd name="connsiteY3" fmla="*/ 2317178 h 2336623"/>
              <a:gd name="connsiteX4" fmla="*/ 289367 w 3437681"/>
              <a:gd name="connsiteY4" fmla="*/ 2172494 h 2336623"/>
              <a:gd name="connsiteX5" fmla="*/ 381965 w 3437681"/>
              <a:gd name="connsiteY5" fmla="*/ 2241942 h 2336623"/>
              <a:gd name="connsiteX6" fmla="*/ 428264 w 3437681"/>
              <a:gd name="connsiteY6" fmla="*/ 2207218 h 2336623"/>
              <a:gd name="connsiteX7" fmla="*/ 497712 w 3437681"/>
              <a:gd name="connsiteY7" fmla="*/ 2270879 h 2336623"/>
              <a:gd name="connsiteX8" fmla="*/ 561372 w 3437681"/>
              <a:gd name="connsiteY8" fmla="*/ 2184069 h 2336623"/>
              <a:gd name="connsiteX9" fmla="*/ 677119 w 3437681"/>
              <a:gd name="connsiteY9" fmla="*/ 2334540 h 2336623"/>
              <a:gd name="connsiteX10" fmla="*/ 763929 w 3437681"/>
              <a:gd name="connsiteY10" fmla="*/ 2050960 h 2336623"/>
              <a:gd name="connsiteX11" fmla="*/ 810228 w 3437681"/>
              <a:gd name="connsiteY11" fmla="*/ 2224580 h 2336623"/>
              <a:gd name="connsiteX12" fmla="*/ 920188 w 3437681"/>
              <a:gd name="connsiteY12" fmla="*/ 2143558 h 2336623"/>
              <a:gd name="connsiteX13" fmla="*/ 1001210 w 3437681"/>
              <a:gd name="connsiteY13" fmla="*/ 2265092 h 2336623"/>
              <a:gd name="connsiteX14" fmla="*/ 1105383 w 3437681"/>
              <a:gd name="connsiteY14" fmla="*/ 2207218 h 2336623"/>
              <a:gd name="connsiteX15" fmla="*/ 1226917 w 3437681"/>
              <a:gd name="connsiteY15" fmla="*/ 2247730 h 2336623"/>
              <a:gd name="connsiteX16" fmla="*/ 1354238 w 3437681"/>
              <a:gd name="connsiteY16" fmla="*/ 2010449 h 2336623"/>
              <a:gd name="connsiteX17" fmla="*/ 1458410 w 3437681"/>
              <a:gd name="connsiteY17" fmla="*/ 2311391 h 2336623"/>
              <a:gd name="connsiteX18" fmla="*/ 1574157 w 3437681"/>
              <a:gd name="connsiteY18" fmla="*/ 2276666 h 2336623"/>
              <a:gd name="connsiteX19" fmla="*/ 1655180 w 3437681"/>
              <a:gd name="connsiteY19" fmla="*/ 2131983 h 2336623"/>
              <a:gd name="connsiteX20" fmla="*/ 1689904 w 3437681"/>
              <a:gd name="connsiteY20" fmla="*/ 1941001 h 2336623"/>
              <a:gd name="connsiteX21" fmla="*/ 1776714 w 3437681"/>
              <a:gd name="connsiteY21" fmla="*/ 355269 h 2336623"/>
              <a:gd name="connsiteX22" fmla="*/ 1915610 w 3437681"/>
              <a:gd name="connsiteY22" fmla="*/ 245310 h 2336623"/>
              <a:gd name="connsiteX23" fmla="*/ 2054507 w 3437681"/>
              <a:gd name="connsiteY23" fmla="*/ 152712 h 2336623"/>
              <a:gd name="connsiteX24" fmla="*/ 2126305 w 3437681"/>
              <a:gd name="connsiteY24" fmla="*/ 265075 h 2336623"/>
              <a:gd name="connsiteX25" fmla="*/ 2192987 w 3437681"/>
              <a:gd name="connsiteY25" fmla="*/ 482969 h 2336623"/>
              <a:gd name="connsiteX26" fmla="*/ 2253106 w 3437681"/>
              <a:gd name="connsiteY26" fmla="*/ 417344 h 2336623"/>
              <a:gd name="connsiteX27" fmla="*/ 2292073 w 3437681"/>
              <a:gd name="connsiteY27" fmla="*/ 68481 h 2336623"/>
              <a:gd name="connsiteX28" fmla="*/ 2402859 w 3437681"/>
              <a:gd name="connsiteY28" fmla="*/ 190936 h 2336623"/>
              <a:gd name="connsiteX29" fmla="*/ 2483670 w 3437681"/>
              <a:gd name="connsiteY29" fmla="*/ 93094 h 2336623"/>
              <a:gd name="connsiteX30" fmla="*/ 2615879 w 3437681"/>
              <a:gd name="connsiteY30" fmla="*/ 199011 h 2336623"/>
              <a:gd name="connsiteX31" fmla="*/ 2685327 w 3437681"/>
              <a:gd name="connsiteY31" fmla="*/ 181649 h 2336623"/>
              <a:gd name="connsiteX32" fmla="*/ 2766350 w 3437681"/>
              <a:gd name="connsiteY32" fmla="*/ 308970 h 2336623"/>
              <a:gd name="connsiteX33" fmla="*/ 2824223 w 3437681"/>
              <a:gd name="connsiteY33" fmla="*/ 175861 h 2336623"/>
              <a:gd name="connsiteX34" fmla="*/ 2939970 w 3437681"/>
              <a:gd name="connsiteY34" fmla="*/ 280034 h 2336623"/>
              <a:gd name="connsiteX35" fmla="*/ 3003631 w 3437681"/>
              <a:gd name="connsiteY35" fmla="*/ 2241 h 2336623"/>
              <a:gd name="connsiteX36" fmla="*/ 3119377 w 3437681"/>
              <a:gd name="connsiteY36" fmla="*/ 459441 h 2336623"/>
              <a:gd name="connsiteX37" fmla="*/ 3194613 w 3437681"/>
              <a:gd name="connsiteY37" fmla="*/ 164287 h 2336623"/>
              <a:gd name="connsiteX38" fmla="*/ 3246699 w 3437681"/>
              <a:gd name="connsiteY38" fmla="*/ 297396 h 2336623"/>
              <a:gd name="connsiteX39" fmla="*/ 3287210 w 3437681"/>
              <a:gd name="connsiteY39" fmla="*/ 239522 h 2336623"/>
              <a:gd name="connsiteX40" fmla="*/ 3379808 w 3437681"/>
              <a:gd name="connsiteY40" fmla="*/ 320545 h 2336623"/>
              <a:gd name="connsiteX41" fmla="*/ 3437681 w 3437681"/>
              <a:gd name="connsiteY41" fmla="*/ 152712 h 2336623"/>
              <a:gd name="connsiteX0" fmla="*/ 0 w 3437681"/>
              <a:gd name="connsiteY0" fmla="*/ 2236155 h 2336623"/>
              <a:gd name="connsiteX1" fmla="*/ 86810 w 3437681"/>
              <a:gd name="connsiteY1" fmla="*/ 2160920 h 2336623"/>
              <a:gd name="connsiteX2" fmla="*/ 179408 w 3437681"/>
              <a:gd name="connsiteY2" fmla="*/ 2230368 h 2336623"/>
              <a:gd name="connsiteX3" fmla="*/ 219919 w 3437681"/>
              <a:gd name="connsiteY3" fmla="*/ 2317178 h 2336623"/>
              <a:gd name="connsiteX4" fmla="*/ 289367 w 3437681"/>
              <a:gd name="connsiteY4" fmla="*/ 2172494 h 2336623"/>
              <a:gd name="connsiteX5" fmla="*/ 381965 w 3437681"/>
              <a:gd name="connsiteY5" fmla="*/ 2241942 h 2336623"/>
              <a:gd name="connsiteX6" fmla="*/ 428264 w 3437681"/>
              <a:gd name="connsiteY6" fmla="*/ 2207218 h 2336623"/>
              <a:gd name="connsiteX7" fmla="*/ 497712 w 3437681"/>
              <a:gd name="connsiteY7" fmla="*/ 2270879 h 2336623"/>
              <a:gd name="connsiteX8" fmla="*/ 561372 w 3437681"/>
              <a:gd name="connsiteY8" fmla="*/ 2184069 h 2336623"/>
              <a:gd name="connsiteX9" fmla="*/ 677119 w 3437681"/>
              <a:gd name="connsiteY9" fmla="*/ 2334540 h 2336623"/>
              <a:gd name="connsiteX10" fmla="*/ 763929 w 3437681"/>
              <a:gd name="connsiteY10" fmla="*/ 2050960 h 2336623"/>
              <a:gd name="connsiteX11" fmla="*/ 810228 w 3437681"/>
              <a:gd name="connsiteY11" fmla="*/ 2224580 h 2336623"/>
              <a:gd name="connsiteX12" fmla="*/ 920188 w 3437681"/>
              <a:gd name="connsiteY12" fmla="*/ 2143558 h 2336623"/>
              <a:gd name="connsiteX13" fmla="*/ 1001210 w 3437681"/>
              <a:gd name="connsiteY13" fmla="*/ 2265092 h 2336623"/>
              <a:gd name="connsiteX14" fmla="*/ 1105383 w 3437681"/>
              <a:gd name="connsiteY14" fmla="*/ 2207218 h 2336623"/>
              <a:gd name="connsiteX15" fmla="*/ 1226917 w 3437681"/>
              <a:gd name="connsiteY15" fmla="*/ 2247730 h 2336623"/>
              <a:gd name="connsiteX16" fmla="*/ 1354238 w 3437681"/>
              <a:gd name="connsiteY16" fmla="*/ 2010449 h 2336623"/>
              <a:gd name="connsiteX17" fmla="*/ 1458410 w 3437681"/>
              <a:gd name="connsiteY17" fmla="*/ 2311391 h 2336623"/>
              <a:gd name="connsiteX18" fmla="*/ 1574157 w 3437681"/>
              <a:gd name="connsiteY18" fmla="*/ 2276666 h 2336623"/>
              <a:gd name="connsiteX19" fmla="*/ 1655180 w 3437681"/>
              <a:gd name="connsiteY19" fmla="*/ 2131983 h 2336623"/>
              <a:gd name="connsiteX20" fmla="*/ 1689904 w 3437681"/>
              <a:gd name="connsiteY20" fmla="*/ 1941001 h 2336623"/>
              <a:gd name="connsiteX21" fmla="*/ 1776714 w 3437681"/>
              <a:gd name="connsiteY21" fmla="*/ 355269 h 2336623"/>
              <a:gd name="connsiteX22" fmla="*/ 1915610 w 3437681"/>
              <a:gd name="connsiteY22" fmla="*/ 245310 h 2336623"/>
              <a:gd name="connsiteX23" fmla="*/ 2054507 w 3437681"/>
              <a:gd name="connsiteY23" fmla="*/ 152712 h 2336623"/>
              <a:gd name="connsiteX24" fmla="*/ 2126305 w 3437681"/>
              <a:gd name="connsiteY24" fmla="*/ 265075 h 2336623"/>
              <a:gd name="connsiteX25" fmla="*/ 2195317 w 3437681"/>
              <a:gd name="connsiteY25" fmla="*/ 594245 h 2336623"/>
              <a:gd name="connsiteX26" fmla="*/ 2253106 w 3437681"/>
              <a:gd name="connsiteY26" fmla="*/ 417344 h 2336623"/>
              <a:gd name="connsiteX27" fmla="*/ 2292073 w 3437681"/>
              <a:gd name="connsiteY27" fmla="*/ 68481 h 2336623"/>
              <a:gd name="connsiteX28" fmla="*/ 2402859 w 3437681"/>
              <a:gd name="connsiteY28" fmla="*/ 190936 h 2336623"/>
              <a:gd name="connsiteX29" fmla="*/ 2483670 w 3437681"/>
              <a:gd name="connsiteY29" fmla="*/ 93094 h 2336623"/>
              <a:gd name="connsiteX30" fmla="*/ 2615879 w 3437681"/>
              <a:gd name="connsiteY30" fmla="*/ 199011 h 2336623"/>
              <a:gd name="connsiteX31" fmla="*/ 2685327 w 3437681"/>
              <a:gd name="connsiteY31" fmla="*/ 181649 h 2336623"/>
              <a:gd name="connsiteX32" fmla="*/ 2766350 w 3437681"/>
              <a:gd name="connsiteY32" fmla="*/ 308970 h 2336623"/>
              <a:gd name="connsiteX33" fmla="*/ 2824223 w 3437681"/>
              <a:gd name="connsiteY33" fmla="*/ 175861 h 2336623"/>
              <a:gd name="connsiteX34" fmla="*/ 2939970 w 3437681"/>
              <a:gd name="connsiteY34" fmla="*/ 280034 h 2336623"/>
              <a:gd name="connsiteX35" fmla="*/ 3003631 w 3437681"/>
              <a:gd name="connsiteY35" fmla="*/ 2241 h 2336623"/>
              <a:gd name="connsiteX36" fmla="*/ 3119377 w 3437681"/>
              <a:gd name="connsiteY36" fmla="*/ 459441 h 2336623"/>
              <a:gd name="connsiteX37" fmla="*/ 3194613 w 3437681"/>
              <a:gd name="connsiteY37" fmla="*/ 164287 h 2336623"/>
              <a:gd name="connsiteX38" fmla="*/ 3246699 w 3437681"/>
              <a:gd name="connsiteY38" fmla="*/ 297396 h 2336623"/>
              <a:gd name="connsiteX39" fmla="*/ 3287210 w 3437681"/>
              <a:gd name="connsiteY39" fmla="*/ 239522 h 2336623"/>
              <a:gd name="connsiteX40" fmla="*/ 3379808 w 3437681"/>
              <a:gd name="connsiteY40" fmla="*/ 320545 h 2336623"/>
              <a:gd name="connsiteX41" fmla="*/ 3437681 w 3437681"/>
              <a:gd name="connsiteY41" fmla="*/ 152712 h 2336623"/>
              <a:gd name="connsiteX0" fmla="*/ 0 w 3437681"/>
              <a:gd name="connsiteY0" fmla="*/ 2236155 h 2336623"/>
              <a:gd name="connsiteX1" fmla="*/ 86810 w 3437681"/>
              <a:gd name="connsiteY1" fmla="*/ 2160920 h 2336623"/>
              <a:gd name="connsiteX2" fmla="*/ 179408 w 3437681"/>
              <a:gd name="connsiteY2" fmla="*/ 2230368 h 2336623"/>
              <a:gd name="connsiteX3" fmla="*/ 219919 w 3437681"/>
              <a:gd name="connsiteY3" fmla="*/ 2317178 h 2336623"/>
              <a:gd name="connsiteX4" fmla="*/ 289367 w 3437681"/>
              <a:gd name="connsiteY4" fmla="*/ 2172494 h 2336623"/>
              <a:gd name="connsiteX5" fmla="*/ 381965 w 3437681"/>
              <a:gd name="connsiteY5" fmla="*/ 2241942 h 2336623"/>
              <a:gd name="connsiteX6" fmla="*/ 428264 w 3437681"/>
              <a:gd name="connsiteY6" fmla="*/ 2207218 h 2336623"/>
              <a:gd name="connsiteX7" fmla="*/ 497712 w 3437681"/>
              <a:gd name="connsiteY7" fmla="*/ 2270879 h 2336623"/>
              <a:gd name="connsiteX8" fmla="*/ 561372 w 3437681"/>
              <a:gd name="connsiteY8" fmla="*/ 2184069 h 2336623"/>
              <a:gd name="connsiteX9" fmla="*/ 677119 w 3437681"/>
              <a:gd name="connsiteY9" fmla="*/ 2334540 h 2336623"/>
              <a:gd name="connsiteX10" fmla="*/ 763929 w 3437681"/>
              <a:gd name="connsiteY10" fmla="*/ 2050960 h 2336623"/>
              <a:gd name="connsiteX11" fmla="*/ 810228 w 3437681"/>
              <a:gd name="connsiteY11" fmla="*/ 2224580 h 2336623"/>
              <a:gd name="connsiteX12" fmla="*/ 920188 w 3437681"/>
              <a:gd name="connsiteY12" fmla="*/ 2143558 h 2336623"/>
              <a:gd name="connsiteX13" fmla="*/ 1001210 w 3437681"/>
              <a:gd name="connsiteY13" fmla="*/ 2265092 h 2336623"/>
              <a:gd name="connsiteX14" fmla="*/ 1105383 w 3437681"/>
              <a:gd name="connsiteY14" fmla="*/ 2207218 h 2336623"/>
              <a:gd name="connsiteX15" fmla="*/ 1226917 w 3437681"/>
              <a:gd name="connsiteY15" fmla="*/ 2247730 h 2336623"/>
              <a:gd name="connsiteX16" fmla="*/ 1354238 w 3437681"/>
              <a:gd name="connsiteY16" fmla="*/ 2010449 h 2336623"/>
              <a:gd name="connsiteX17" fmla="*/ 1458410 w 3437681"/>
              <a:gd name="connsiteY17" fmla="*/ 2311391 h 2336623"/>
              <a:gd name="connsiteX18" fmla="*/ 1574157 w 3437681"/>
              <a:gd name="connsiteY18" fmla="*/ 2276666 h 2336623"/>
              <a:gd name="connsiteX19" fmla="*/ 1655180 w 3437681"/>
              <a:gd name="connsiteY19" fmla="*/ 2131983 h 2336623"/>
              <a:gd name="connsiteX20" fmla="*/ 1689904 w 3437681"/>
              <a:gd name="connsiteY20" fmla="*/ 1941001 h 2336623"/>
              <a:gd name="connsiteX21" fmla="*/ 1776714 w 3437681"/>
              <a:gd name="connsiteY21" fmla="*/ 355269 h 2336623"/>
              <a:gd name="connsiteX22" fmla="*/ 1915610 w 3437681"/>
              <a:gd name="connsiteY22" fmla="*/ 245310 h 2336623"/>
              <a:gd name="connsiteX23" fmla="*/ 2054507 w 3437681"/>
              <a:gd name="connsiteY23" fmla="*/ 152712 h 2336623"/>
              <a:gd name="connsiteX24" fmla="*/ 2126305 w 3437681"/>
              <a:gd name="connsiteY24" fmla="*/ 265075 h 2336623"/>
              <a:gd name="connsiteX25" fmla="*/ 2195317 w 3437681"/>
              <a:gd name="connsiteY25" fmla="*/ 594245 h 2336623"/>
              <a:gd name="connsiteX26" fmla="*/ 2250776 w 3437681"/>
              <a:gd name="connsiteY26" fmla="*/ 521363 h 2336623"/>
              <a:gd name="connsiteX27" fmla="*/ 2292073 w 3437681"/>
              <a:gd name="connsiteY27" fmla="*/ 68481 h 2336623"/>
              <a:gd name="connsiteX28" fmla="*/ 2402859 w 3437681"/>
              <a:gd name="connsiteY28" fmla="*/ 190936 h 2336623"/>
              <a:gd name="connsiteX29" fmla="*/ 2483670 w 3437681"/>
              <a:gd name="connsiteY29" fmla="*/ 93094 h 2336623"/>
              <a:gd name="connsiteX30" fmla="*/ 2615879 w 3437681"/>
              <a:gd name="connsiteY30" fmla="*/ 199011 h 2336623"/>
              <a:gd name="connsiteX31" fmla="*/ 2685327 w 3437681"/>
              <a:gd name="connsiteY31" fmla="*/ 181649 h 2336623"/>
              <a:gd name="connsiteX32" fmla="*/ 2766350 w 3437681"/>
              <a:gd name="connsiteY32" fmla="*/ 308970 h 2336623"/>
              <a:gd name="connsiteX33" fmla="*/ 2824223 w 3437681"/>
              <a:gd name="connsiteY33" fmla="*/ 175861 h 2336623"/>
              <a:gd name="connsiteX34" fmla="*/ 2939970 w 3437681"/>
              <a:gd name="connsiteY34" fmla="*/ 280034 h 2336623"/>
              <a:gd name="connsiteX35" fmla="*/ 3003631 w 3437681"/>
              <a:gd name="connsiteY35" fmla="*/ 2241 h 2336623"/>
              <a:gd name="connsiteX36" fmla="*/ 3119377 w 3437681"/>
              <a:gd name="connsiteY36" fmla="*/ 459441 h 2336623"/>
              <a:gd name="connsiteX37" fmla="*/ 3194613 w 3437681"/>
              <a:gd name="connsiteY37" fmla="*/ 164287 h 2336623"/>
              <a:gd name="connsiteX38" fmla="*/ 3246699 w 3437681"/>
              <a:gd name="connsiteY38" fmla="*/ 297396 h 2336623"/>
              <a:gd name="connsiteX39" fmla="*/ 3287210 w 3437681"/>
              <a:gd name="connsiteY39" fmla="*/ 239522 h 2336623"/>
              <a:gd name="connsiteX40" fmla="*/ 3379808 w 3437681"/>
              <a:gd name="connsiteY40" fmla="*/ 320545 h 2336623"/>
              <a:gd name="connsiteX41" fmla="*/ 3437681 w 3437681"/>
              <a:gd name="connsiteY41" fmla="*/ 152712 h 2336623"/>
              <a:gd name="connsiteX0" fmla="*/ 0 w 3437681"/>
              <a:gd name="connsiteY0" fmla="*/ 2236155 h 2336623"/>
              <a:gd name="connsiteX1" fmla="*/ 86810 w 3437681"/>
              <a:gd name="connsiteY1" fmla="*/ 2160920 h 2336623"/>
              <a:gd name="connsiteX2" fmla="*/ 179408 w 3437681"/>
              <a:gd name="connsiteY2" fmla="*/ 2230368 h 2336623"/>
              <a:gd name="connsiteX3" fmla="*/ 219919 w 3437681"/>
              <a:gd name="connsiteY3" fmla="*/ 2317178 h 2336623"/>
              <a:gd name="connsiteX4" fmla="*/ 289367 w 3437681"/>
              <a:gd name="connsiteY4" fmla="*/ 2172494 h 2336623"/>
              <a:gd name="connsiteX5" fmla="*/ 381965 w 3437681"/>
              <a:gd name="connsiteY5" fmla="*/ 2241942 h 2336623"/>
              <a:gd name="connsiteX6" fmla="*/ 428264 w 3437681"/>
              <a:gd name="connsiteY6" fmla="*/ 2207218 h 2336623"/>
              <a:gd name="connsiteX7" fmla="*/ 497712 w 3437681"/>
              <a:gd name="connsiteY7" fmla="*/ 2270879 h 2336623"/>
              <a:gd name="connsiteX8" fmla="*/ 561372 w 3437681"/>
              <a:gd name="connsiteY8" fmla="*/ 2184069 h 2336623"/>
              <a:gd name="connsiteX9" fmla="*/ 677119 w 3437681"/>
              <a:gd name="connsiteY9" fmla="*/ 2334540 h 2336623"/>
              <a:gd name="connsiteX10" fmla="*/ 763929 w 3437681"/>
              <a:gd name="connsiteY10" fmla="*/ 2050960 h 2336623"/>
              <a:gd name="connsiteX11" fmla="*/ 810228 w 3437681"/>
              <a:gd name="connsiteY11" fmla="*/ 2224580 h 2336623"/>
              <a:gd name="connsiteX12" fmla="*/ 920188 w 3437681"/>
              <a:gd name="connsiteY12" fmla="*/ 2143558 h 2336623"/>
              <a:gd name="connsiteX13" fmla="*/ 1001210 w 3437681"/>
              <a:gd name="connsiteY13" fmla="*/ 2265092 h 2336623"/>
              <a:gd name="connsiteX14" fmla="*/ 1105383 w 3437681"/>
              <a:gd name="connsiteY14" fmla="*/ 2207218 h 2336623"/>
              <a:gd name="connsiteX15" fmla="*/ 1226917 w 3437681"/>
              <a:gd name="connsiteY15" fmla="*/ 2247730 h 2336623"/>
              <a:gd name="connsiteX16" fmla="*/ 1354238 w 3437681"/>
              <a:gd name="connsiteY16" fmla="*/ 2010449 h 2336623"/>
              <a:gd name="connsiteX17" fmla="*/ 1458410 w 3437681"/>
              <a:gd name="connsiteY17" fmla="*/ 2311391 h 2336623"/>
              <a:gd name="connsiteX18" fmla="*/ 1574157 w 3437681"/>
              <a:gd name="connsiteY18" fmla="*/ 2276666 h 2336623"/>
              <a:gd name="connsiteX19" fmla="*/ 1655180 w 3437681"/>
              <a:gd name="connsiteY19" fmla="*/ 2131983 h 2336623"/>
              <a:gd name="connsiteX20" fmla="*/ 1689904 w 3437681"/>
              <a:gd name="connsiteY20" fmla="*/ 1941001 h 2336623"/>
              <a:gd name="connsiteX21" fmla="*/ 1776714 w 3437681"/>
              <a:gd name="connsiteY21" fmla="*/ 355269 h 2336623"/>
              <a:gd name="connsiteX22" fmla="*/ 1915610 w 3437681"/>
              <a:gd name="connsiteY22" fmla="*/ 245310 h 2336623"/>
              <a:gd name="connsiteX23" fmla="*/ 2054507 w 3437681"/>
              <a:gd name="connsiteY23" fmla="*/ 152712 h 2336623"/>
              <a:gd name="connsiteX24" fmla="*/ 2126305 w 3437681"/>
              <a:gd name="connsiteY24" fmla="*/ 265075 h 2336623"/>
              <a:gd name="connsiteX25" fmla="*/ 2195317 w 3437681"/>
              <a:gd name="connsiteY25" fmla="*/ 594245 h 2336623"/>
              <a:gd name="connsiteX26" fmla="*/ 2250776 w 3437681"/>
              <a:gd name="connsiteY26" fmla="*/ 521363 h 2336623"/>
              <a:gd name="connsiteX27" fmla="*/ 2292073 w 3437681"/>
              <a:gd name="connsiteY27" fmla="*/ 136214 h 2336623"/>
              <a:gd name="connsiteX28" fmla="*/ 2402859 w 3437681"/>
              <a:gd name="connsiteY28" fmla="*/ 190936 h 2336623"/>
              <a:gd name="connsiteX29" fmla="*/ 2483670 w 3437681"/>
              <a:gd name="connsiteY29" fmla="*/ 93094 h 2336623"/>
              <a:gd name="connsiteX30" fmla="*/ 2615879 w 3437681"/>
              <a:gd name="connsiteY30" fmla="*/ 199011 h 2336623"/>
              <a:gd name="connsiteX31" fmla="*/ 2685327 w 3437681"/>
              <a:gd name="connsiteY31" fmla="*/ 181649 h 2336623"/>
              <a:gd name="connsiteX32" fmla="*/ 2766350 w 3437681"/>
              <a:gd name="connsiteY32" fmla="*/ 308970 h 2336623"/>
              <a:gd name="connsiteX33" fmla="*/ 2824223 w 3437681"/>
              <a:gd name="connsiteY33" fmla="*/ 175861 h 2336623"/>
              <a:gd name="connsiteX34" fmla="*/ 2939970 w 3437681"/>
              <a:gd name="connsiteY34" fmla="*/ 280034 h 2336623"/>
              <a:gd name="connsiteX35" fmla="*/ 3003631 w 3437681"/>
              <a:gd name="connsiteY35" fmla="*/ 2241 h 2336623"/>
              <a:gd name="connsiteX36" fmla="*/ 3119377 w 3437681"/>
              <a:gd name="connsiteY36" fmla="*/ 459441 h 2336623"/>
              <a:gd name="connsiteX37" fmla="*/ 3194613 w 3437681"/>
              <a:gd name="connsiteY37" fmla="*/ 164287 h 2336623"/>
              <a:gd name="connsiteX38" fmla="*/ 3246699 w 3437681"/>
              <a:gd name="connsiteY38" fmla="*/ 297396 h 2336623"/>
              <a:gd name="connsiteX39" fmla="*/ 3287210 w 3437681"/>
              <a:gd name="connsiteY39" fmla="*/ 239522 h 2336623"/>
              <a:gd name="connsiteX40" fmla="*/ 3379808 w 3437681"/>
              <a:gd name="connsiteY40" fmla="*/ 320545 h 2336623"/>
              <a:gd name="connsiteX41" fmla="*/ 3437681 w 3437681"/>
              <a:gd name="connsiteY41" fmla="*/ 152712 h 2336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437681" h="2336623">
                <a:moveTo>
                  <a:pt x="0" y="2236155"/>
                </a:moveTo>
                <a:cubicBezTo>
                  <a:pt x="28454" y="2199019"/>
                  <a:pt x="56909" y="2161884"/>
                  <a:pt x="86810" y="2160920"/>
                </a:cubicBezTo>
                <a:cubicBezTo>
                  <a:pt x="116711" y="2159956"/>
                  <a:pt x="157223" y="2204325"/>
                  <a:pt x="179408" y="2230368"/>
                </a:cubicBezTo>
                <a:cubicBezTo>
                  <a:pt x="201593" y="2256411"/>
                  <a:pt x="201593" y="2326824"/>
                  <a:pt x="219919" y="2317178"/>
                </a:cubicBezTo>
                <a:cubicBezTo>
                  <a:pt x="238245" y="2307532"/>
                  <a:pt x="262359" y="2185033"/>
                  <a:pt x="289367" y="2172494"/>
                </a:cubicBezTo>
                <a:cubicBezTo>
                  <a:pt x="316375" y="2159955"/>
                  <a:pt x="358816" y="2236155"/>
                  <a:pt x="381965" y="2241942"/>
                </a:cubicBezTo>
                <a:cubicBezTo>
                  <a:pt x="405114" y="2247729"/>
                  <a:pt x="408973" y="2202395"/>
                  <a:pt x="428264" y="2207218"/>
                </a:cubicBezTo>
                <a:cubicBezTo>
                  <a:pt x="447555" y="2212041"/>
                  <a:pt x="475527" y="2274737"/>
                  <a:pt x="497712" y="2270879"/>
                </a:cubicBezTo>
                <a:cubicBezTo>
                  <a:pt x="519897" y="2267021"/>
                  <a:pt x="531471" y="2173459"/>
                  <a:pt x="561372" y="2184069"/>
                </a:cubicBezTo>
                <a:cubicBezTo>
                  <a:pt x="591273" y="2194679"/>
                  <a:pt x="643360" y="2356725"/>
                  <a:pt x="677119" y="2334540"/>
                </a:cubicBezTo>
                <a:cubicBezTo>
                  <a:pt x="710878" y="2312355"/>
                  <a:pt x="741744" y="2069287"/>
                  <a:pt x="763929" y="2050960"/>
                </a:cubicBezTo>
                <a:cubicBezTo>
                  <a:pt x="786114" y="2032633"/>
                  <a:pt x="784185" y="2209147"/>
                  <a:pt x="810228" y="2224580"/>
                </a:cubicBezTo>
                <a:cubicBezTo>
                  <a:pt x="836271" y="2240013"/>
                  <a:pt x="888358" y="2136806"/>
                  <a:pt x="920188" y="2143558"/>
                </a:cubicBezTo>
                <a:cubicBezTo>
                  <a:pt x="952018" y="2150310"/>
                  <a:pt x="970344" y="2254482"/>
                  <a:pt x="1001210" y="2265092"/>
                </a:cubicBezTo>
                <a:cubicBezTo>
                  <a:pt x="1032076" y="2275702"/>
                  <a:pt x="1067765" y="2210112"/>
                  <a:pt x="1105383" y="2207218"/>
                </a:cubicBezTo>
                <a:cubicBezTo>
                  <a:pt x="1143001" y="2204324"/>
                  <a:pt x="1185441" y="2280525"/>
                  <a:pt x="1226917" y="2247730"/>
                </a:cubicBezTo>
                <a:cubicBezTo>
                  <a:pt x="1268393" y="2214935"/>
                  <a:pt x="1315656" y="1999839"/>
                  <a:pt x="1354238" y="2010449"/>
                </a:cubicBezTo>
                <a:cubicBezTo>
                  <a:pt x="1392820" y="2021059"/>
                  <a:pt x="1421757" y="2267022"/>
                  <a:pt x="1458410" y="2311391"/>
                </a:cubicBezTo>
                <a:cubicBezTo>
                  <a:pt x="1495063" y="2355760"/>
                  <a:pt x="1541362" y="2306567"/>
                  <a:pt x="1574157" y="2276666"/>
                </a:cubicBezTo>
                <a:cubicBezTo>
                  <a:pt x="1606952" y="2246765"/>
                  <a:pt x="1635889" y="2187927"/>
                  <a:pt x="1655180" y="2131983"/>
                </a:cubicBezTo>
                <a:cubicBezTo>
                  <a:pt x="1674471" y="2076039"/>
                  <a:pt x="1669648" y="2237120"/>
                  <a:pt x="1689904" y="1941001"/>
                </a:cubicBezTo>
                <a:cubicBezTo>
                  <a:pt x="1710160" y="1644882"/>
                  <a:pt x="1739096" y="637884"/>
                  <a:pt x="1776714" y="355269"/>
                </a:cubicBezTo>
                <a:cubicBezTo>
                  <a:pt x="1814332" y="72654"/>
                  <a:pt x="1869311" y="279070"/>
                  <a:pt x="1915610" y="245310"/>
                </a:cubicBezTo>
                <a:cubicBezTo>
                  <a:pt x="1961909" y="211550"/>
                  <a:pt x="2019391" y="149418"/>
                  <a:pt x="2054507" y="152712"/>
                </a:cubicBezTo>
                <a:cubicBezTo>
                  <a:pt x="2089623" y="156006"/>
                  <a:pt x="2102837" y="191486"/>
                  <a:pt x="2126305" y="265075"/>
                </a:cubicBezTo>
                <a:cubicBezTo>
                  <a:pt x="2149773" y="338664"/>
                  <a:pt x="2174572" y="551530"/>
                  <a:pt x="2195317" y="594245"/>
                </a:cubicBezTo>
                <a:cubicBezTo>
                  <a:pt x="2216062" y="636960"/>
                  <a:pt x="2234650" y="597701"/>
                  <a:pt x="2250776" y="521363"/>
                </a:cubicBezTo>
                <a:cubicBezTo>
                  <a:pt x="2266902" y="445025"/>
                  <a:pt x="2266726" y="191285"/>
                  <a:pt x="2292073" y="136214"/>
                </a:cubicBezTo>
                <a:cubicBezTo>
                  <a:pt x="2317420" y="81143"/>
                  <a:pt x="2363444" y="168974"/>
                  <a:pt x="2402859" y="190936"/>
                </a:cubicBezTo>
                <a:cubicBezTo>
                  <a:pt x="2442274" y="212898"/>
                  <a:pt x="2448167" y="91748"/>
                  <a:pt x="2483670" y="93094"/>
                </a:cubicBezTo>
                <a:cubicBezTo>
                  <a:pt x="2519173" y="94440"/>
                  <a:pt x="2582270" y="184252"/>
                  <a:pt x="2615879" y="199011"/>
                </a:cubicBezTo>
                <a:cubicBezTo>
                  <a:pt x="2649489" y="213770"/>
                  <a:pt x="2660249" y="163323"/>
                  <a:pt x="2685327" y="181649"/>
                </a:cubicBezTo>
                <a:cubicBezTo>
                  <a:pt x="2710405" y="199975"/>
                  <a:pt x="2743201" y="309935"/>
                  <a:pt x="2766350" y="308970"/>
                </a:cubicBezTo>
                <a:cubicBezTo>
                  <a:pt x="2789499" y="308005"/>
                  <a:pt x="2795286" y="180684"/>
                  <a:pt x="2824223" y="175861"/>
                </a:cubicBezTo>
                <a:cubicBezTo>
                  <a:pt x="2853160" y="171038"/>
                  <a:pt x="2910069" y="308971"/>
                  <a:pt x="2939970" y="280034"/>
                </a:cubicBezTo>
                <a:cubicBezTo>
                  <a:pt x="2969871" y="251097"/>
                  <a:pt x="2973730" y="-27660"/>
                  <a:pt x="3003631" y="2241"/>
                </a:cubicBezTo>
                <a:cubicBezTo>
                  <a:pt x="3033532" y="32142"/>
                  <a:pt x="3087547" y="432433"/>
                  <a:pt x="3119377" y="459441"/>
                </a:cubicBezTo>
                <a:cubicBezTo>
                  <a:pt x="3151207" y="486449"/>
                  <a:pt x="3173393" y="191294"/>
                  <a:pt x="3194613" y="164287"/>
                </a:cubicBezTo>
                <a:cubicBezTo>
                  <a:pt x="3215833" y="137279"/>
                  <a:pt x="3231266" y="284857"/>
                  <a:pt x="3246699" y="297396"/>
                </a:cubicBezTo>
                <a:cubicBezTo>
                  <a:pt x="3262132" y="309935"/>
                  <a:pt x="3265025" y="235664"/>
                  <a:pt x="3287210" y="239522"/>
                </a:cubicBezTo>
                <a:cubicBezTo>
                  <a:pt x="3309395" y="243380"/>
                  <a:pt x="3354730" y="335013"/>
                  <a:pt x="3379808" y="320545"/>
                </a:cubicBezTo>
                <a:cubicBezTo>
                  <a:pt x="3404886" y="306077"/>
                  <a:pt x="3421283" y="229394"/>
                  <a:pt x="3437681" y="152712"/>
                </a:cubicBezTo>
              </a:path>
            </a:pathLst>
          </a:cu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8" name="フリーフォーム 7"/>
          <p:cNvSpPr/>
          <p:nvPr/>
        </p:nvSpPr>
        <p:spPr>
          <a:xfrm>
            <a:off x="4083976" y="5198872"/>
            <a:ext cx="1902805" cy="1207857"/>
          </a:xfrm>
          <a:custGeom>
            <a:avLst/>
            <a:gdLst>
              <a:gd name="connsiteX0" fmla="*/ 0 w 3067050"/>
              <a:gd name="connsiteY0" fmla="*/ 1892300 h 1892300"/>
              <a:gd name="connsiteX1" fmla="*/ 1466850 w 3067050"/>
              <a:gd name="connsiteY1" fmla="*/ 1892300 h 1892300"/>
              <a:gd name="connsiteX2" fmla="*/ 1466850 w 3067050"/>
              <a:gd name="connsiteY2" fmla="*/ 0 h 1892300"/>
              <a:gd name="connsiteX3" fmla="*/ 3067050 w 3067050"/>
              <a:gd name="connsiteY3" fmla="*/ 0 h 1892300"/>
              <a:gd name="connsiteX0" fmla="*/ 0 w 3067050"/>
              <a:gd name="connsiteY0" fmla="*/ 1897062 h 1897062"/>
              <a:gd name="connsiteX1" fmla="*/ 1466850 w 3067050"/>
              <a:gd name="connsiteY1" fmla="*/ 1897062 h 1897062"/>
              <a:gd name="connsiteX2" fmla="*/ 1600200 w 3067050"/>
              <a:gd name="connsiteY2" fmla="*/ 0 h 1897062"/>
              <a:gd name="connsiteX3" fmla="*/ 3067050 w 3067050"/>
              <a:gd name="connsiteY3" fmla="*/ 4762 h 1897062"/>
            </a:gdLst>
            <a:ahLst/>
            <a:cxnLst>
              <a:cxn ang="0">
                <a:pos x="connsiteX0" y="connsiteY0"/>
              </a:cxn>
              <a:cxn ang="0">
                <a:pos x="connsiteX1" y="connsiteY1"/>
              </a:cxn>
              <a:cxn ang="0">
                <a:pos x="connsiteX2" y="connsiteY2"/>
              </a:cxn>
              <a:cxn ang="0">
                <a:pos x="connsiteX3" y="connsiteY3"/>
              </a:cxn>
            </a:cxnLst>
            <a:rect l="l" t="t" r="r" b="b"/>
            <a:pathLst>
              <a:path w="3067050" h="1897062">
                <a:moveTo>
                  <a:pt x="0" y="1897062"/>
                </a:moveTo>
                <a:lnTo>
                  <a:pt x="1466850" y="1897062"/>
                </a:lnTo>
                <a:lnTo>
                  <a:pt x="1600200" y="0"/>
                </a:lnTo>
                <a:lnTo>
                  <a:pt x="3067050" y="4762"/>
                </a:lnTo>
              </a:path>
            </a:pathLst>
          </a:custGeom>
          <a:noFill/>
          <a:ln w="412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82" name="テキスト ボックス 81"/>
          <p:cNvSpPr txBox="1"/>
          <p:nvPr/>
        </p:nvSpPr>
        <p:spPr>
          <a:xfrm>
            <a:off x="1495416" y="6068812"/>
            <a:ext cx="954107" cy="400110"/>
          </a:xfrm>
          <a:prstGeom prst="rect">
            <a:avLst/>
          </a:prstGeom>
          <a:noFill/>
        </p:spPr>
        <p:txBody>
          <a:bodyPr wrap="none" rtlCol="0">
            <a:spAutoFit/>
          </a:bodyPr>
          <a:lstStyle/>
          <a:p>
            <a:r>
              <a:rPr lang="ja-JP" altLang="en-US" sz="2000" dirty="0">
                <a:latin typeface="游ゴシック" panose="020B0400000000000000" pitchFamily="50" charset="-128"/>
                <a:ea typeface="游ゴシック" panose="020B0400000000000000" pitchFamily="50" charset="-128"/>
                <a:cs typeface="メイリオ" panose="020B0604030504040204" pitchFamily="50" charset="-128"/>
              </a:rPr>
              <a:t>元画像</a:t>
            </a:r>
          </a:p>
        </p:txBody>
      </p:sp>
      <p:grpSp>
        <p:nvGrpSpPr>
          <p:cNvPr id="35" name="グループ化 34"/>
          <p:cNvGrpSpPr/>
          <p:nvPr/>
        </p:nvGrpSpPr>
        <p:grpSpPr>
          <a:xfrm>
            <a:off x="3942705" y="4783732"/>
            <a:ext cx="2236510" cy="2199541"/>
            <a:chOff x="3226425" y="4588659"/>
            <a:chExt cx="2236510" cy="2199541"/>
          </a:xfrm>
        </p:grpSpPr>
        <p:grpSp>
          <p:nvGrpSpPr>
            <p:cNvPr id="34" name="グループ化 33"/>
            <p:cNvGrpSpPr/>
            <p:nvPr/>
          </p:nvGrpSpPr>
          <p:grpSpPr>
            <a:xfrm>
              <a:off x="3226425" y="4588659"/>
              <a:ext cx="2236510" cy="2199541"/>
              <a:chOff x="3226425" y="4588659"/>
              <a:chExt cx="2236510" cy="2199541"/>
            </a:xfrm>
          </p:grpSpPr>
          <p:sp>
            <p:nvSpPr>
              <p:cNvPr id="94" name="テキスト ボックス 93"/>
              <p:cNvSpPr txBox="1"/>
              <p:nvPr/>
            </p:nvSpPr>
            <p:spPr>
              <a:xfrm>
                <a:off x="3226425" y="6388090"/>
                <a:ext cx="2236510" cy="400110"/>
              </a:xfrm>
              <a:prstGeom prst="rect">
                <a:avLst/>
              </a:prstGeom>
              <a:noFill/>
            </p:spPr>
            <p:txBody>
              <a:bodyPr wrap="none" rtlCol="0">
                <a:spAutoFit/>
              </a:bodyPr>
              <a:lstStyle/>
              <a:p>
                <a:r>
                  <a:rPr lang="ja-JP" altLang="en-US" sz="2000" dirty="0">
                    <a:latin typeface="游ゴシック" panose="020B0400000000000000" pitchFamily="50" charset="-128"/>
                    <a:ea typeface="游ゴシック" panose="020B0400000000000000" pitchFamily="50" charset="-128"/>
                    <a:cs typeface="メイリオ" panose="020B0604030504040204" pitchFamily="50" charset="-128"/>
                  </a:rPr>
                  <a:t>エッジ保存平滑化</a:t>
                </a:r>
              </a:p>
            </p:txBody>
          </p:sp>
          <p:grpSp>
            <p:nvGrpSpPr>
              <p:cNvPr id="107" name="グループ化 106"/>
              <p:cNvGrpSpPr/>
              <p:nvPr/>
            </p:nvGrpSpPr>
            <p:grpSpPr>
              <a:xfrm>
                <a:off x="3284752" y="4588659"/>
                <a:ext cx="2143774" cy="1761732"/>
                <a:chOff x="560550" y="3854450"/>
                <a:chExt cx="2347750" cy="1929358"/>
              </a:xfrm>
            </p:grpSpPr>
            <p:cxnSp>
              <p:nvCxnSpPr>
                <p:cNvPr id="108" name="直線矢印コネクタ 107"/>
                <p:cNvCxnSpPr/>
                <p:nvPr/>
              </p:nvCxnSpPr>
              <p:spPr>
                <a:xfrm>
                  <a:off x="560550" y="5783808"/>
                  <a:ext cx="2347750" cy="0"/>
                </a:xfrm>
                <a:prstGeom prst="straightConnector1">
                  <a:avLst/>
                </a:prstGeom>
                <a:ln w="38100" cap="rnd">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11" name="直線矢印コネクタ 110"/>
                <p:cNvCxnSpPr/>
                <p:nvPr/>
              </p:nvCxnSpPr>
              <p:spPr>
                <a:xfrm flipV="1">
                  <a:off x="564559" y="3854450"/>
                  <a:ext cx="0" cy="1924834"/>
                </a:xfrm>
                <a:prstGeom prst="straightConnector1">
                  <a:avLst/>
                </a:prstGeom>
                <a:ln w="38100" cap="rnd">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grpSp>
        </p:grpSp>
        <p:sp>
          <p:nvSpPr>
            <p:cNvPr id="114" name="テキスト ボックス 113"/>
            <p:cNvSpPr txBox="1"/>
            <p:nvPr/>
          </p:nvSpPr>
          <p:spPr>
            <a:xfrm>
              <a:off x="3366125" y="4617710"/>
              <a:ext cx="1980029" cy="400110"/>
            </a:xfrm>
            <a:prstGeom prst="rect">
              <a:avLst/>
            </a:prstGeom>
            <a:noFill/>
          </p:spPr>
          <p:txBody>
            <a:bodyPr wrap="none" rtlCol="0">
              <a:spAutoFit/>
            </a:bodyPr>
            <a:lstStyle/>
            <a:p>
              <a:r>
                <a:rPr lang="ja-JP" altLang="en-US" sz="2000" dirty="0">
                  <a:latin typeface="游ゴシック" panose="020B0400000000000000" pitchFamily="50" charset="-128"/>
                  <a:ea typeface="游ゴシック" panose="020B0400000000000000" pitchFamily="50" charset="-128"/>
                  <a:cs typeface="メイリオ" panose="020B0604030504040204" pitchFamily="50" charset="-128"/>
                </a:rPr>
                <a:t>振幅の大きな波</a:t>
              </a:r>
            </a:p>
          </p:txBody>
        </p:sp>
      </p:grpSp>
      <p:grpSp>
        <p:nvGrpSpPr>
          <p:cNvPr id="129" name="グループ化 128"/>
          <p:cNvGrpSpPr/>
          <p:nvPr/>
        </p:nvGrpSpPr>
        <p:grpSpPr>
          <a:xfrm>
            <a:off x="3295005" y="3547863"/>
            <a:ext cx="2806076" cy="1891447"/>
            <a:chOff x="2502525" y="3352790"/>
            <a:chExt cx="2806076" cy="1891447"/>
          </a:xfrm>
        </p:grpSpPr>
        <p:sp>
          <p:nvSpPr>
            <p:cNvPr id="105" name="テキスト ボックス 104"/>
            <p:cNvSpPr txBox="1"/>
            <p:nvPr/>
          </p:nvSpPr>
          <p:spPr>
            <a:xfrm>
              <a:off x="2502525" y="4413240"/>
              <a:ext cx="431175" cy="830997"/>
            </a:xfrm>
            <a:prstGeom prst="rect">
              <a:avLst/>
            </a:prstGeom>
            <a:noFill/>
          </p:spPr>
          <p:txBody>
            <a:bodyPr wrap="square" rtlCol="0">
              <a:spAutoFit/>
            </a:bodyPr>
            <a:lstStyle/>
            <a:p>
              <a:r>
                <a:rPr lang="en-US" altLang="ja-JP" sz="4800" dirty="0">
                  <a:latin typeface="游ゴシック" panose="020B0400000000000000" pitchFamily="50" charset="-128"/>
                  <a:ea typeface="游ゴシック" panose="020B0400000000000000" pitchFamily="50" charset="-128"/>
                  <a:cs typeface="メイリオ" panose="020B0604030504040204" pitchFamily="50" charset="-128"/>
                </a:rPr>
                <a:t>=</a:t>
              </a:r>
              <a:endParaRPr lang="ja-JP" altLang="en-US" sz="4800" dirty="0">
                <a:latin typeface="游ゴシック" panose="020B0400000000000000" pitchFamily="50" charset="-128"/>
                <a:ea typeface="游ゴシック" panose="020B0400000000000000" pitchFamily="50" charset="-128"/>
                <a:cs typeface="メイリオ" panose="020B0604030504040204" pitchFamily="50" charset="-128"/>
              </a:endParaRPr>
            </a:p>
          </p:txBody>
        </p:sp>
        <p:grpSp>
          <p:nvGrpSpPr>
            <p:cNvPr id="128" name="グループ化 127"/>
            <p:cNvGrpSpPr/>
            <p:nvPr/>
          </p:nvGrpSpPr>
          <p:grpSpPr>
            <a:xfrm>
              <a:off x="3132933" y="3352790"/>
              <a:ext cx="2175668" cy="1377097"/>
              <a:chOff x="3132933" y="3352790"/>
              <a:chExt cx="2175668" cy="1377097"/>
            </a:xfrm>
          </p:grpSpPr>
          <p:grpSp>
            <p:nvGrpSpPr>
              <p:cNvPr id="115" name="グループ化 114"/>
              <p:cNvGrpSpPr/>
              <p:nvPr/>
            </p:nvGrpSpPr>
            <p:grpSpPr>
              <a:xfrm>
                <a:off x="3132933" y="3352790"/>
                <a:ext cx="2175668" cy="804108"/>
                <a:chOff x="3209133" y="3352790"/>
                <a:chExt cx="2175668" cy="804108"/>
              </a:xfrm>
            </p:grpSpPr>
            <p:sp>
              <p:nvSpPr>
                <p:cNvPr id="16" name="フリーフォーム 15"/>
                <p:cNvSpPr/>
                <p:nvPr/>
              </p:nvSpPr>
              <p:spPr>
                <a:xfrm>
                  <a:off x="3209133" y="3676356"/>
                  <a:ext cx="2175668" cy="480542"/>
                </a:xfrm>
                <a:custGeom>
                  <a:avLst/>
                  <a:gdLst>
                    <a:gd name="connsiteX0" fmla="*/ 0 w 2383631"/>
                    <a:gd name="connsiteY0" fmla="*/ 278106 h 480542"/>
                    <a:gd name="connsiteX1" fmla="*/ 64294 w 2383631"/>
                    <a:gd name="connsiteY1" fmla="*/ 223337 h 480542"/>
                    <a:gd name="connsiteX2" fmla="*/ 150019 w 2383631"/>
                    <a:gd name="connsiteY2" fmla="*/ 356687 h 480542"/>
                    <a:gd name="connsiteX3" fmla="*/ 209550 w 2383631"/>
                    <a:gd name="connsiteY3" fmla="*/ 237625 h 480542"/>
                    <a:gd name="connsiteX4" fmla="*/ 280987 w 2383631"/>
                    <a:gd name="connsiteY4" fmla="*/ 301919 h 480542"/>
                    <a:gd name="connsiteX5" fmla="*/ 307181 w 2383631"/>
                    <a:gd name="connsiteY5" fmla="*/ 270962 h 480542"/>
                    <a:gd name="connsiteX6" fmla="*/ 357187 w 2383631"/>
                    <a:gd name="connsiteY6" fmla="*/ 299537 h 480542"/>
                    <a:gd name="connsiteX7" fmla="*/ 409575 w 2383631"/>
                    <a:gd name="connsiteY7" fmla="*/ 247150 h 480542"/>
                    <a:gd name="connsiteX8" fmla="*/ 485775 w 2383631"/>
                    <a:gd name="connsiteY8" fmla="*/ 382881 h 480542"/>
                    <a:gd name="connsiteX9" fmla="*/ 545306 w 2383631"/>
                    <a:gd name="connsiteY9" fmla="*/ 137612 h 480542"/>
                    <a:gd name="connsiteX10" fmla="*/ 590550 w 2383631"/>
                    <a:gd name="connsiteY10" fmla="*/ 285250 h 480542"/>
                    <a:gd name="connsiteX11" fmla="*/ 664369 w 2383631"/>
                    <a:gd name="connsiteY11" fmla="*/ 220956 h 480542"/>
                    <a:gd name="connsiteX12" fmla="*/ 723900 w 2383631"/>
                    <a:gd name="connsiteY12" fmla="*/ 313825 h 480542"/>
                    <a:gd name="connsiteX13" fmla="*/ 790575 w 2383631"/>
                    <a:gd name="connsiteY13" fmla="*/ 278106 h 480542"/>
                    <a:gd name="connsiteX14" fmla="*/ 862012 w 2383631"/>
                    <a:gd name="connsiteY14" fmla="*/ 311444 h 480542"/>
                    <a:gd name="connsiteX15" fmla="*/ 983456 w 2383631"/>
                    <a:gd name="connsiteY15" fmla="*/ 104275 h 480542"/>
                    <a:gd name="connsiteX16" fmla="*/ 1059656 w 2383631"/>
                    <a:gd name="connsiteY16" fmla="*/ 368594 h 480542"/>
                    <a:gd name="connsiteX17" fmla="*/ 1204912 w 2383631"/>
                    <a:gd name="connsiteY17" fmla="*/ 194762 h 480542"/>
                    <a:gd name="connsiteX18" fmla="*/ 1252537 w 2383631"/>
                    <a:gd name="connsiteY18" fmla="*/ 178094 h 480542"/>
                    <a:gd name="connsiteX19" fmla="*/ 1290637 w 2383631"/>
                    <a:gd name="connsiteY19" fmla="*/ 199525 h 480542"/>
                    <a:gd name="connsiteX20" fmla="*/ 1397794 w 2383631"/>
                    <a:gd name="connsiteY20" fmla="*/ 125706 h 480542"/>
                    <a:gd name="connsiteX21" fmla="*/ 1512094 w 2383631"/>
                    <a:gd name="connsiteY21" fmla="*/ 480512 h 480542"/>
                    <a:gd name="connsiteX22" fmla="*/ 1564481 w 2383631"/>
                    <a:gd name="connsiteY22" fmla="*/ 104275 h 480542"/>
                    <a:gd name="connsiteX23" fmla="*/ 1659731 w 2383631"/>
                    <a:gd name="connsiteY23" fmla="*/ 147137 h 480542"/>
                    <a:gd name="connsiteX24" fmla="*/ 1690687 w 2383631"/>
                    <a:gd name="connsiteY24" fmla="*/ 82844 h 480542"/>
                    <a:gd name="connsiteX25" fmla="*/ 1788319 w 2383631"/>
                    <a:gd name="connsiteY25" fmla="*/ 159044 h 480542"/>
                    <a:gd name="connsiteX26" fmla="*/ 1828800 w 2383631"/>
                    <a:gd name="connsiteY26" fmla="*/ 154281 h 480542"/>
                    <a:gd name="connsiteX27" fmla="*/ 1890712 w 2383631"/>
                    <a:gd name="connsiteY27" fmla="*/ 242387 h 480542"/>
                    <a:gd name="connsiteX28" fmla="*/ 1962150 w 2383631"/>
                    <a:gd name="connsiteY28" fmla="*/ 159044 h 480542"/>
                    <a:gd name="connsiteX29" fmla="*/ 2031206 w 2383631"/>
                    <a:gd name="connsiteY29" fmla="*/ 213812 h 480542"/>
                    <a:gd name="connsiteX30" fmla="*/ 2074069 w 2383631"/>
                    <a:gd name="connsiteY30" fmla="*/ 1881 h 480542"/>
                    <a:gd name="connsiteX31" fmla="*/ 2176462 w 2383631"/>
                    <a:gd name="connsiteY31" fmla="*/ 356687 h 480542"/>
                    <a:gd name="connsiteX32" fmla="*/ 2231231 w 2383631"/>
                    <a:gd name="connsiteY32" fmla="*/ 147137 h 480542"/>
                    <a:gd name="connsiteX33" fmla="*/ 2274094 w 2383631"/>
                    <a:gd name="connsiteY33" fmla="*/ 223337 h 480542"/>
                    <a:gd name="connsiteX34" fmla="*/ 2331244 w 2383631"/>
                    <a:gd name="connsiteY34" fmla="*/ 240006 h 480542"/>
                    <a:gd name="connsiteX35" fmla="*/ 2359819 w 2383631"/>
                    <a:gd name="connsiteY35" fmla="*/ 251912 h 480542"/>
                    <a:gd name="connsiteX36" fmla="*/ 2383631 w 2383631"/>
                    <a:gd name="connsiteY36" fmla="*/ 137612 h 480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383631" h="480542">
                      <a:moveTo>
                        <a:pt x="0" y="278106"/>
                      </a:moveTo>
                      <a:cubicBezTo>
                        <a:pt x="19645" y="244173"/>
                        <a:pt x="39291" y="210240"/>
                        <a:pt x="64294" y="223337"/>
                      </a:cubicBezTo>
                      <a:cubicBezTo>
                        <a:pt x="89297" y="236434"/>
                        <a:pt x="125810" y="354306"/>
                        <a:pt x="150019" y="356687"/>
                      </a:cubicBezTo>
                      <a:cubicBezTo>
                        <a:pt x="174228" y="359068"/>
                        <a:pt x="187722" y="246753"/>
                        <a:pt x="209550" y="237625"/>
                      </a:cubicBezTo>
                      <a:cubicBezTo>
                        <a:pt x="231378" y="228497"/>
                        <a:pt x="264715" y="296363"/>
                        <a:pt x="280987" y="301919"/>
                      </a:cubicBezTo>
                      <a:cubicBezTo>
                        <a:pt x="297259" y="307475"/>
                        <a:pt x="294481" y="271359"/>
                        <a:pt x="307181" y="270962"/>
                      </a:cubicBezTo>
                      <a:cubicBezTo>
                        <a:pt x="319881" y="270565"/>
                        <a:pt x="340121" y="303506"/>
                        <a:pt x="357187" y="299537"/>
                      </a:cubicBezTo>
                      <a:cubicBezTo>
                        <a:pt x="374253" y="295568"/>
                        <a:pt x="388144" y="233259"/>
                        <a:pt x="409575" y="247150"/>
                      </a:cubicBezTo>
                      <a:cubicBezTo>
                        <a:pt x="431006" y="261041"/>
                        <a:pt x="463153" y="401137"/>
                        <a:pt x="485775" y="382881"/>
                      </a:cubicBezTo>
                      <a:cubicBezTo>
                        <a:pt x="508397" y="364625"/>
                        <a:pt x="527844" y="153884"/>
                        <a:pt x="545306" y="137612"/>
                      </a:cubicBezTo>
                      <a:cubicBezTo>
                        <a:pt x="562768" y="121340"/>
                        <a:pt x="570706" y="271359"/>
                        <a:pt x="590550" y="285250"/>
                      </a:cubicBezTo>
                      <a:cubicBezTo>
                        <a:pt x="610394" y="299141"/>
                        <a:pt x="642144" y="216193"/>
                        <a:pt x="664369" y="220956"/>
                      </a:cubicBezTo>
                      <a:cubicBezTo>
                        <a:pt x="686594" y="225718"/>
                        <a:pt x="702866" y="304300"/>
                        <a:pt x="723900" y="313825"/>
                      </a:cubicBezTo>
                      <a:cubicBezTo>
                        <a:pt x="744934" y="323350"/>
                        <a:pt x="767556" y="278503"/>
                        <a:pt x="790575" y="278106"/>
                      </a:cubicBezTo>
                      <a:cubicBezTo>
                        <a:pt x="813594" y="277709"/>
                        <a:pt x="829865" y="340416"/>
                        <a:pt x="862012" y="311444"/>
                      </a:cubicBezTo>
                      <a:cubicBezTo>
                        <a:pt x="894159" y="282472"/>
                        <a:pt x="950515" y="94750"/>
                        <a:pt x="983456" y="104275"/>
                      </a:cubicBezTo>
                      <a:cubicBezTo>
                        <a:pt x="1016397" y="113800"/>
                        <a:pt x="1022747" y="353513"/>
                        <a:pt x="1059656" y="368594"/>
                      </a:cubicBezTo>
                      <a:cubicBezTo>
                        <a:pt x="1096565" y="383675"/>
                        <a:pt x="1172765" y="226512"/>
                        <a:pt x="1204912" y="194762"/>
                      </a:cubicBezTo>
                      <a:cubicBezTo>
                        <a:pt x="1237059" y="163012"/>
                        <a:pt x="1238250" y="177300"/>
                        <a:pt x="1252537" y="178094"/>
                      </a:cubicBezTo>
                      <a:cubicBezTo>
                        <a:pt x="1266824" y="178888"/>
                        <a:pt x="1266428" y="208256"/>
                        <a:pt x="1290637" y="199525"/>
                      </a:cubicBezTo>
                      <a:cubicBezTo>
                        <a:pt x="1314846" y="190794"/>
                        <a:pt x="1360885" y="78875"/>
                        <a:pt x="1397794" y="125706"/>
                      </a:cubicBezTo>
                      <a:cubicBezTo>
                        <a:pt x="1434704" y="172537"/>
                        <a:pt x="1484313" y="484084"/>
                        <a:pt x="1512094" y="480512"/>
                      </a:cubicBezTo>
                      <a:cubicBezTo>
                        <a:pt x="1539875" y="476940"/>
                        <a:pt x="1539875" y="159837"/>
                        <a:pt x="1564481" y="104275"/>
                      </a:cubicBezTo>
                      <a:cubicBezTo>
                        <a:pt x="1589087" y="48713"/>
                        <a:pt x="1638697" y="150709"/>
                        <a:pt x="1659731" y="147137"/>
                      </a:cubicBezTo>
                      <a:cubicBezTo>
                        <a:pt x="1680765" y="143565"/>
                        <a:pt x="1669256" y="80860"/>
                        <a:pt x="1690687" y="82844"/>
                      </a:cubicBezTo>
                      <a:cubicBezTo>
                        <a:pt x="1712118" y="84828"/>
                        <a:pt x="1765300" y="147138"/>
                        <a:pt x="1788319" y="159044"/>
                      </a:cubicBezTo>
                      <a:cubicBezTo>
                        <a:pt x="1811338" y="170950"/>
                        <a:pt x="1811735" y="140390"/>
                        <a:pt x="1828800" y="154281"/>
                      </a:cubicBezTo>
                      <a:cubicBezTo>
                        <a:pt x="1845866" y="168171"/>
                        <a:pt x="1868487" y="241593"/>
                        <a:pt x="1890712" y="242387"/>
                      </a:cubicBezTo>
                      <a:cubicBezTo>
                        <a:pt x="1912937" y="243181"/>
                        <a:pt x="1938734" y="163806"/>
                        <a:pt x="1962150" y="159044"/>
                      </a:cubicBezTo>
                      <a:cubicBezTo>
                        <a:pt x="1985566" y="154282"/>
                        <a:pt x="2012553" y="240006"/>
                        <a:pt x="2031206" y="213812"/>
                      </a:cubicBezTo>
                      <a:cubicBezTo>
                        <a:pt x="2049859" y="187618"/>
                        <a:pt x="2049860" y="-21931"/>
                        <a:pt x="2074069" y="1881"/>
                      </a:cubicBezTo>
                      <a:cubicBezTo>
                        <a:pt x="2098278" y="25693"/>
                        <a:pt x="2150268" y="332478"/>
                        <a:pt x="2176462" y="356687"/>
                      </a:cubicBezTo>
                      <a:cubicBezTo>
                        <a:pt x="2202656" y="380896"/>
                        <a:pt x="2214959" y="169362"/>
                        <a:pt x="2231231" y="147137"/>
                      </a:cubicBezTo>
                      <a:cubicBezTo>
                        <a:pt x="2247503" y="124912"/>
                        <a:pt x="2257425" y="207859"/>
                        <a:pt x="2274094" y="223337"/>
                      </a:cubicBezTo>
                      <a:cubicBezTo>
                        <a:pt x="2290763" y="238815"/>
                        <a:pt x="2316956" y="235243"/>
                        <a:pt x="2331244" y="240006"/>
                      </a:cubicBezTo>
                      <a:cubicBezTo>
                        <a:pt x="2345532" y="244769"/>
                        <a:pt x="2351088" y="268978"/>
                        <a:pt x="2359819" y="251912"/>
                      </a:cubicBezTo>
                      <a:cubicBezTo>
                        <a:pt x="2368550" y="234846"/>
                        <a:pt x="2376090" y="186229"/>
                        <a:pt x="2383631" y="137612"/>
                      </a:cubicBezTo>
                    </a:path>
                  </a:pathLst>
                </a:cu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13" name="テキスト ボックス 112"/>
                <p:cNvSpPr txBox="1"/>
                <p:nvPr/>
              </p:nvSpPr>
              <p:spPr>
                <a:xfrm>
                  <a:off x="3366125" y="3352790"/>
                  <a:ext cx="1980029" cy="400110"/>
                </a:xfrm>
                <a:prstGeom prst="rect">
                  <a:avLst/>
                </a:prstGeom>
                <a:noFill/>
              </p:spPr>
              <p:txBody>
                <a:bodyPr wrap="none" rtlCol="0">
                  <a:spAutoFit/>
                </a:bodyPr>
                <a:lstStyle/>
                <a:p>
                  <a:r>
                    <a:rPr lang="ja-JP" altLang="en-US" sz="2000" dirty="0">
                      <a:latin typeface="游ゴシック" panose="020B0400000000000000" pitchFamily="50" charset="-128"/>
                      <a:ea typeface="游ゴシック" panose="020B0400000000000000" pitchFamily="50" charset="-128"/>
                      <a:cs typeface="メイリオ" panose="020B0604030504040204" pitchFamily="50" charset="-128"/>
                    </a:rPr>
                    <a:t>振幅の小さな波</a:t>
                  </a:r>
                </a:p>
              </p:txBody>
            </p:sp>
          </p:grpSp>
          <p:sp>
            <p:nvSpPr>
              <p:cNvPr id="116" name="テキスト ボックス 115"/>
              <p:cNvSpPr txBox="1"/>
              <p:nvPr/>
            </p:nvSpPr>
            <p:spPr>
              <a:xfrm>
                <a:off x="3931275" y="3898890"/>
                <a:ext cx="716925" cy="830997"/>
              </a:xfrm>
              <a:prstGeom prst="rect">
                <a:avLst/>
              </a:prstGeom>
              <a:noFill/>
            </p:spPr>
            <p:txBody>
              <a:bodyPr wrap="square" rtlCol="0">
                <a:spAutoFit/>
              </a:bodyPr>
              <a:lstStyle/>
              <a:p>
                <a:r>
                  <a:rPr lang="en-US" altLang="ja-JP" sz="4800" dirty="0">
                    <a:latin typeface="游ゴシック" panose="020B0400000000000000" pitchFamily="50" charset="-128"/>
                    <a:ea typeface="游ゴシック" panose="020B0400000000000000" pitchFamily="50" charset="-128"/>
                    <a:cs typeface="メイリオ" panose="020B0604030504040204" pitchFamily="50" charset="-128"/>
                  </a:rPr>
                  <a:t>+</a:t>
                </a:r>
                <a:endParaRPr lang="ja-JP" altLang="en-US" sz="4800" dirty="0">
                  <a:latin typeface="游ゴシック" panose="020B0400000000000000" pitchFamily="50" charset="-128"/>
                  <a:ea typeface="游ゴシック" panose="020B0400000000000000" pitchFamily="50" charset="-128"/>
                  <a:cs typeface="メイリオ" panose="020B0604030504040204" pitchFamily="50" charset="-128"/>
                </a:endParaRPr>
              </a:p>
            </p:txBody>
          </p:sp>
        </p:grpSp>
      </p:grpSp>
      <p:sp>
        <p:nvSpPr>
          <p:cNvPr id="96" name="テキスト ボックス 95"/>
          <p:cNvSpPr txBox="1"/>
          <p:nvPr/>
        </p:nvSpPr>
        <p:spPr>
          <a:xfrm>
            <a:off x="8636311" y="874876"/>
            <a:ext cx="1944763" cy="461665"/>
          </a:xfrm>
          <a:prstGeom prst="rect">
            <a:avLst/>
          </a:prstGeom>
          <a:noFill/>
        </p:spPr>
        <p:txBody>
          <a:bodyPr wrap="none" rtlCol="0">
            <a:spAutoFit/>
          </a:bodyPr>
          <a:lstStyle/>
          <a:p>
            <a:r>
              <a:rPr lang="en-US" altLang="ja-JP" sz="2400" b="1" dirty="0">
                <a:latin typeface="游ゴシック" panose="020B0400000000000000" pitchFamily="50" charset="-128"/>
                <a:ea typeface="游ゴシック" panose="020B0400000000000000" pitchFamily="50" charset="-128"/>
                <a:cs typeface="メイリオ" panose="020B0604030504040204" pitchFamily="50" charset="-128"/>
              </a:rPr>
              <a:t>256</a:t>
            </a:r>
            <a:r>
              <a:rPr lang="ja-JP" altLang="en-US" sz="2400" b="1" dirty="0">
                <a:latin typeface="游ゴシック" panose="020B0400000000000000" pitchFamily="50" charset="-128"/>
                <a:ea typeface="游ゴシック" panose="020B0400000000000000" pitchFamily="50" charset="-128"/>
                <a:cs typeface="メイリオ" panose="020B0604030504040204" pitchFamily="50" charset="-128"/>
              </a:rPr>
              <a:t>階調画像</a:t>
            </a:r>
          </a:p>
        </p:txBody>
      </p:sp>
      <p:sp>
        <p:nvSpPr>
          <p:cNvPr id="48" name="タイトル 1"/>
          <p:cNvSpPr>
            <a:spLocks noGrp="1"/>
          </p:cNvSpPr>
          <p:nvPr>
            <p:ph type="title"/>
          </p:nvPr>
        </p:nvSpPr>
        <p:spPr>
          <a:xfrm>
            <a:off x="1813744" y="188490"/>
            <a:ext cx="8229600" cy="596877"/>
          </a:xfrm>
        </p:spPr>
        <p:txBody>
          <a:bodyPr>
            <a:noAutofit/>
          </a:bodyPr>
          <a:lstStyle/>
          <a:p>
            <a:pPr algn="ctr"/>
            <a:r>
              <a:rPr lang="ja-JP" altLang="en-US" sz="3600" dirty="0">
                <a:latin typeface="游ゴシック" panose="020B0400000000000000" pitchFamily="50" charset="-128"/>
                <a:ea typeface="游ゴシック" panose="020B0400000000000000" pitchFamily="50" charset="-128"/>
              </a:rPr>
              <a:t>トーンマッピング（</a:t>
            </a:r>
            <a:r>
              <a:rPr lang="en-US" altLang="ja-JP" sz="3600" dirty="0">
                <a:latin typeface="游ゴシック" panose="020B0400000000000000" pitchFamily="50" charset="-128"/>
                <a:ea typeface="游ゴシック" panose="020B0400000000000000" pitchFamily="50" charset="-128"/>
              </a:rPr>
              <a:t>HDR</a:t>
            </a:r>
            <a:r>
              <a:rPr lang="ja-JP" altLang="en-US" sz="3600" dirty="0">
                <a:latin typeface="游ゴシック" panose="020B0400000000000000" pitchFamily="50" charset="-128"/>
                <a:ea typeface="游ゴシック" panose="020B0400000000000000" pitchFamily="50" charset="-128"/>
              </a:rPr>
              <a:t>合成）</a:t>
            </a:r>
          </a:p>
        </p:txBody>
      </p:sp>
      <p:sp>
        <p:nvSpPr>
          <p:cNvPr id="49" name="テキスト ボックス 48"/>
          <p:cNvSpPr txBox="1"/>
          <p:nvPr/>
        </p:nvSpPr>
        <p:spPr>
          <a:xfrm>
            <a:off x="1403894" y="1096125"/>
            <a:ext cx="3262432" cy="400110"/>
          </a:xfrm>
          <a:prstGeom prst="rect">
            <a:avLst/>
          </a:prstGeom>
          <a:noFill/>
        </p:spPr>
        <p:txBody>
          <a:bodyPr wrap="none" rtlCol="0">
            <a:spAutoFit/>
          </a:bodyPr>
          <a:lstStyle/>
          <a:p>
            <a:r>
              <a:rPr lang="ja-JP" altLang="en-US" sz="2000" b="1" dirty="0">
                <a:latin typeface="游ゴシック" panose="020B0400000000000000" pitchFamily="50" charset="-128"/>
                <a:ea typeface="游ゴシック" panose="020B0400000000000000" pitchFamily="50" charset="-128"/>
                <a:cs typeface="メイリオ" panose="020B0604030504040204" pitchFamily="50" charset="-128"/>
              </a:rPr>
              <a:t>高ダイナミックレンジ画像</a:t>
            </a:r>
          </a:p>
        </p:txBody>
      </p:sp>
      <p:grpSp>
        <p:nvGrpSpPr>
          <p:cNvPr id="6" name="グループ化 5"/>
          <p:cNvGrpSpPr/>
          <p:nvPr/>
        </p:nvGrpSpPr>
        <p:grpSpPr>
          <a:xfrm>
            <a:off x="7882780" y="3877456"/>
            <a:ext cx="3112626" cy="1518324"/>
            <a:chOff x="5834524" y="3682384"/>
            <a:chExt cx="3112626" cy="1518324"/>
          </a:xfrm>
        </p:grpSpPr>
        <p:grpSp>
          <p:nvGrpSpPr>
            <p:cNvPr id="50" name="グループ化 49"/>
            <p:cNvGrpSpPr/>
            <p:nvPr/>
          </p:nvGrpSpPr>
          <p:grpSpPr>
            <a:xfrm>
              <a:off x="5834524" y="3682384"/>
              <a:ext cx="3112626" cy="1292574"/>
              <a:chOff x="5834524" y="4642985"/>
              <a:chExt cx="3112626" cy="1292574"/>
            </a:xfrm>
          </p:grpSpPr>
          <p:cxnSp>
            <p:nvCxnSpPr>
              <p:cNvPr id="51" name="直線矢印コネクタ 50"/>
              <p:cNvCxnSpPr/>
              <p:nvPr/>
            </p:nvCxnSpPr>
            <p:spPr>
              <a:xfrm flipV="1">
                <a:off x="6384187" y="4724400"/>
                <a:ext cx="0" cy="1085450"/>
              </a:xfrm>
              <a:prstGeom prst="straightConnector1">
                <a:avLst/>
              </a:prstGeom>
              <a:ln w="38100" cap="rnd">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52" name="直線矢印コネクタ 51"/>
              <p:cNvCxnSpPr/>
              <p:nvPr/>
            </p:nvCxnSpPr>
            <p:spPr>
              <a:xfrm>
                <a:off x="6379248" y="5827926"/>
                <a:ext cx="2567902" cy="0"/>
              </a:xfrm>
              <a:prstGeom prst="straightConnector1">
                <a:avLst/>
              </a:prstGeom>
              <a:ln w="38100" cap="rnd">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53" name="テキスト ボックス 52"/>
              <p:cNvSpPr txBox="1"/>
              <p:nvPr/>
            </p:nvSpPr>
            <p:spPr>
              <a:xfrm>
                <a:off x="6091820" y="5566227"/>
                <a:ext cx="312906" cy="369332"/>
              </a:xfrm>
              <a:prstGeom prst="rect">
                <a:avLst/>
              </a:prstGeom>
              <a:noFill/>
            </p:spPr>
            <p:txBody>
              <a:bodyPr wrap="none" rtlCol="0">
                <a:spAutoFit/>
              </a:bodyPr>
              <a:lstStyle/>
              <a:p>
                <a:r>
                  <a:rPr lang="en-US" altLang="ja-JP" dirty="0">
                    <a:latin typeface="游ゴシック" panose="020B0400000000000000" pitchFamily="50" charset="-128"/>
                    <a:ea typeface="游ゴシック" panose="020B0400000000000000" pitchFamily="50" charset="-128"/>
                    <a:cs typeface="メイリオ" panose="020B0604030504040204" pitchFamily="50" charset="-128"/>
                  </a:rPr>
                  <a:t>0</a:t>
                </a:r>
                <a:endParaRPr lang="ja-JP" altLang="en-US" baseline="30000" dirty="0">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54" name="テキスト ボックス 53"/>
              <p:cNvSpPr txBox="1"/>
              <p:nvPr/>
            </p:nvSpPr>
            <p:spPr>
              <a:xfrm>
                <a:off x="5834524" y="4642985"/>
                <a:ext cx="569387" cy="369332"/>
              </a:xfrm>
              <a:prstGeom prst="rect">
                <a:avLst/>
              </a:prstGeom>
              <a:noFill/>
            </p:spPr>
            <p:txBody>
              <a:bodyPr wrap="none" rtlCol="0">
                <a:spAutoFit/>
              </a:bodyPr>
              <a:lstStyle/>
              <a:p>
                <a:r>
                  <a:rPr lang="en-US" altLang="ja-JP" dirty="0">
                    <a:latin typeface="游ゴシック" panose="020B0400000000000000" pitchFamily="50" charset="-128"/>
                    <a:ea typeface="游ゴシック" panose="020B0400000000000000" pitchFamily="50" charset="-128"/>
                    <a:cs typeface="メイリオ" panose="020B0604030504040204" pitchFamily="50" charset="-128"/>
                  </a:rPr>
                  <a:t>255</a:t>
                </a:r>
                <a:endParaRPr lang="ja-JP" altLang="en-US" baseline="30000" dirty="0">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57" name="フリーフォーム 56"/>
              <p:cNvSpPr/>
              <p:nvPr/>
            </p:nvSpPr>
            <p:spPr>
              <a:xfrm>
                <a:off x="6429375" y="4825446"/>
                <a:ext cx="2290763" cy="969658"/>
              </a:xfrm>
              <a:custGeom>
                <a:avLst/>
                <a:gdLst>
                  <a:gd name="connsiteX0" fmla="*/ 0 w 2290763"/>
                  <a:gd name="connsiteY0" fmla="*/ 865745 h 969658"/>
                  <a:gd name="connsiteX1" fmla="*/ 69056 w 2290763"/>
                  <a:gd name="connsiteY1" fmla="*/ 813357 h 969658"/>
                  <a:gd name="connsiteX2" fmla="*/ 138113 w 2290763"/>
                  <a:gd name="connsiteY2" fmla="*/ 949089 h 969658"/>
                  <a:gd name="connsiteX3" fmla="*/ 214313 w 2290763"/>
                  <a:gd name="connsiteY3" fmla="*/ 827645 h 969658"/>
                  <a:gd name="connsiteX4" fmla="*/ 266700 w 2290763"/>
                  <a:gd name="connsiteY4" fmla="*/ 899082 h 969658"/>
                  <a:gd name="connsiteX5" fmla="*/ 297656 w 2290763"/>
                  <a:gd name="connsiteY5" fmla="*/ 860982 h 969658"/>
                  <a:gd name="connsiteX6" fmla="*/ 345281 w 2290763"/>
                  <a:gd name="connsiteY6" fmla="*/ 894320 h 969658"/>
                  <a:gd name="connsiteX7" fmla="*/ 388144 w 2290763"/>
                  <a:gd name="connsiteY7" fmla="*/ 834789 h 969658"/>
                  <a:gd name="connsiteX8" fmla="*/ 445294 w 2290763"/>
                  <a:gd name="connsiteY8" fmla="*/ 968139 h 969658"/>
                  <a:gd name="connsiteX9" fmla="*/ 511969 w 2290763"/>
                  <a:gd name="connsiteY9" fmla="*/ 730014 h 969658"/>
                  <a:gd name="connsiteX10" fmla="*/ 545306 w 2290763"/>
                  <a:gd name="connsiteY10" fmla="*/ 870507 h 969658"/>
                  <a:gd name="connsiteX11" fmla="*/ 611981 w 2290763"/>
                  <a:gd name="connsiteY11" fmla="*/ 815739 h 969658"/>
                  <a:gd name="connsiteX12" fmla="*/ 702469 w 2290763"/>
                  <a:gd name="connsiteY12" fmla="*/ 903845 h 969658"/>
                  <a:gd name="connsiteX13" fmla="*/ 740569 w 2290763"/>
                  <a:gd name="connsiteY13" fmla="*/ 880032 h 969658"/>
                  <a:gd name="connsiteX14" fmla="*/ 792956 w 2290763"/>
                  <a:gd name="connsiteY14" fmla="*/ 903845 h 969658"/>
                  <a:gd name="connsiteX15" fmla="*/ 900113 w 2290763"/>
                  <a:gd name="connsiteY15" fmla="*/ 696676 h 969658"/>
                  <a:gd name="connsiteX16" fmla="*/ 981075 w 2290763"/>
                  <a:gd name="connsiteY16" fmla="*/ 956232 h 969658"/>
                  <a:gd name="connsiteX17" fmla="*/ 1114425 w 2290763"/>
                  <a:gd name="connsiteY17" fmla="*/ 763351 h 969658"/>
                  <a:gd name="connsiteX18" fmla="*/ 1209675 w 2290763"/>
                  <a:gd name="connsiteY18" fmla="*/ 179945 h 969658"/>
                  <a:gd name="connsiteX19" fmla="*/ 1273969 w 2290763"/>
                  <a:gd name="connsiteY19" fmla="*/ 201376 h 969658"/>
                  <a:gd name="connsiteX20" fmla="*/ 1362075 w 2290763"/>
                  <a:gd name="connsiteY20" fmla="*/ 106126 h 969658"/>
                  <a:gd name="connsiteX21" fmla="*/ 1471613 w 2290763"/>
                  <a:gd name="connsiteY21" fmla="*/ 449026 h 969658"/>
                  <a:gd name="connsiteX22" fmla="*/ 1545431 w 2290763"/>
                  <a:gd name="connsiteY22" fmla="*/ 72789 h 969658"/>
                  <a:gd name="connsiteX23" fmla="*/ 1612106 w 2290763"/>
                  <a:gd name="connsiteY23" fmla="*/ 120414 h 969658"/>
                  <a:gd name="connsiteX24" fmla="*/ 1640681 w 2290763"/>
                  <a:gd name="connsiteY24" fmla="*/ 89457 h 969658"/>
                  <a:gd name="connsiteX25" fmla="*/ 1762125 w 2290763"/>
                  <a:gd name="connsiteY25" fmla="*/ 153751 h 969658"/>
                  <a:gd name="connsiteX26" fmla="*/ 1819275 w 2290763"/>
                  <a:gd name="connsiteY26" fmla="*/ 234714 h 969658"/>
                  <a:gd name="connsiteX27" fmla="*/ 1881188 w 2290763"/>
                  <a:gd name="connsiteY27" fmla="*/ 172801 h 969658"/>
                  <a:gd name="connsiteX28" fmla="*/ 1943100 w 2290763"/>
                  <a:gd name="connsiteY28" fmla="*/ 198995 h 969658"/>
                  <a:gd name="connsiteX29" fmla="*/ 1985963 w 2290763"/>
                  <a:gd name="connsiteY29" fmla="*/ 1351 h 969658"/>
                  <a:gd name="connsiteX30" fmla="*/ 2095500 w 2290763"/>
                  <a:gd name="connsiteY30" fmla="*/ 313295 h 969658"/>
                  <a:gd name="connsiteX31" fmla="*/ 2138363 w 2290763"/>
                  <a:gd name="connsiteY31" fmla="*/ 146607 h 969658"/>
                  <a:gd name="connsiteX32" fmla="*/ 2197894 w 2290763"/>
                  <a:gd name="connsiteY32" fmla="*/ 237095 h 969658"/>
                  <a:gd name="connsiteX33" fmla="*/ 2262188 w 2290763"/>
                  <a:gd name="connsiteY33" fmla="*/ 237095 h 969658"/>
                  <a:gd name="connsiteX34" fmla="*/ 2286000 w 2290763"/>
                  <a:gd name="connsiteY34" fmla="*/ 172801 h 969658"/>
                  <a:gd name="connsiteX35" fmla="*/ 2276475 w 2290763"/>
                  <a:gd name="connsiteY35" fmla="*/ 158514 h 969658"/>
                  <a:gd name="connsiteX36" fmla="*/ 2286000 w 2290763"/>
                  <a:gd name="connsiteY36" fmla="*/ 160895 h 969658"/>
                  <a:gd name="connsiteX37" fmla="*/ 2290763 w 2290763"/>
                  <a:gd name="connsiteY37" fmla="*/ 170420 h 969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290763" h="969658">
                    <a:moveTo>
                      <a:pt x="0" y="865745"/>
                    </a:moveTo>
                    <a:cubicBezTo>
                      <a:pt x="23018" y="832605"/>
                      <a:pt x="46037" y="799466"/>
                      <a:pt x="69056" y="813357"/>
                    </a:cubicBezTo>
                    <a:cubicBezTo>
                      <a:pt x="92075" y="827248"/>
                      <a:pt x="113904" y="946708"/>
                      <a:pt x="138113" y="949089"/>
                    </a:cubicBezTo>
                    <a:cubicBezTo>
                      <a:pt x="162322" y="951470"/>
                      <a:pt x="192882" y="835980"/>
                      <a:pt x="214313" y="827645"/>
                    </a:cubicBezTo>
                    <a:cubicBezTo>
                      <a:pt x="235744" y="819310"/>
                      <a:pt x="252810" y="893526"/>
                      <a:pt x="266700" y="899082"/>
                    </a:cubicBezTo>
                    <a:cubicBezTo>
                      <a:pt x="280590" y="904638"/>
                      <a:pt x="284559" y="861776"/>
                      <a:pt x="297656" y="860982"/>
                    </a:cubicBezTo>
                    <a:cubicBezTo>
                      <a:pt x="310753" y="860188"/>
                      <a:pt x="330200" y="898685"/>
                      <a:pt x="345281" y="894320"/>
                    </a:cubicBezTo>
                    <a:cubicBezTo>
                      <a:pt x="360362" y="889955"/>
                      <a:pt x="371475" y="822486"/>
                      <a:pt x="388144" y="834789"/>
                    </a:cubicBezTo>
                    <a:cubicBezTo>
                      <a:pt x="404813" y="847092"/>
                      <a:pt x="424657" y="985601"/>
                      <a:pt x="445294" y="968139"/>
                    </a:cubicBezTo>
                    <a:cubicBezTo>
                      <a:pt x="465931" y="950677"/>
                      <a:pt x="495300" y="746286"/>
                      <a:pt x="511969" y="730014"/>
                    </a:cubicBezTo>
                    <a:cubicBezTo>
                      <a:pt x="528638" y="713742"/>
                      <a:pt x="528637" y="856220"/>
                      <a:pt x="545306" y="870507"/>
                    </a:cubicBezTo>
                    <a:cubicBezTo>
                      <a:pt x="561975" y="884794"/>
                      <a:pt x="585787" y="810183"/>
                      <a:pt x="611981" y="815739"/>
                    </a:cubicBezTo>
                    <a:cubicBezTo>
                      <a:pt x="638175" y="821295"/>
                      <a:pt x="681038" y="893130"/>
                      <a:pt x="702469" y="903845"/>
                    </a:cubicBezTo>
                    <a:cubicBezTo>
                      <a:pt x="723900" y="914560"/>
                      <a:pt x="725488" y="880032"/>
                      <a:pt x="740569" y="880032"/>
                    </a:cubicBezTo>
                    <a:cubicBezTo>
                      <a:pt x="755650" y="880032"/>
                      <a:pt x="766365" y="934404"/>
                      <a:pt x="792956" y="903845"/>
                    </a:cubicBezTo>
                    <a:cubicBezTo>
                      <a:pt x="819547" y="873286"/>
                      <a:pt x="868760" y="687945"/>
                      <a:pt x="900113" y="696676"/>
                    </a:cubicBezTo>
                    <a:cubicBezTo>
                      <a:pt x="931466" y="705407"/>
                      <a:pt x="945356" y="945120"/>
                      <a:pt x="981075" y="956232"/>
                    </a:cubicBezTo>
                    <a:cubicBezTo>
                      <a:pt x="1016794" y="967345"/>
                      <a:pt x="1076325" y="892732"/>
                      <a:pt x="1114425" y="763351"/>
                    </a:cubicBezTo>
                    <a:cubicBezTo>
                      <a:pt x="1152525" y="633970"/>
                      <a:pt x="1183084" y="273607"/>
                      <a:pt x="1209675" y="179945"/>
                    </a:cubicBezTo>
                    <a:cubicBezTo>
                      <a:pt x="1236266" y="86282"/>
                      <a:pt x="1248569" y="213679"/>
                      <a:pt x="1273969" y="201376"/>
                    </a:cubicBezTo>
                    <a:cubicBezTo>
                      <a:pt x="1299369" y="189073"/>
                      <a:pt x="1329134" y="64851"/>
                      <a:pt x="1362075" y="106126"/>
                    </a:cubicBezTo>
                    <a:cubicBezTo>
                      <a:pt x="1395016" y="147401"/>
                      <a:pt x="1441054" y="454582"/>
                      <a:pt x="1471613" y="449026"/>
                    </a:cubicBezTo>
                    <a:cubicBezTo>
                      <a:pt x="1502172" y="443470"/>
                      <a:pt x="1522016" y="127558"/>
                      <a:pt x="1545431" y="72789"/>
                    </a:cubicBezTo>
                    <a:cubicBezTo>
                      <a:pt x="1568847" y="18020"/>
                      <a:pt x="1596231" y="117636"/>
                      <a:pt x="1612106" y="120414"/>
                    </a:cubicBezTo>
                    <a:cubicBezTo>
                      <a:pt x="1627981" y="123192"/>
                      <a:pt x="1615678" y="83901"/>
                      <a:pt x="1640681" y="89457"/>
                    </a:cubicBezTo>
                    <a:cubicBezTo>
                      <a:pt x="1665684" y="95013"/>
                      <a:pt x="1732359" y="129542"/>
                      <a:pt x="1762125" y="153751"/>
                    </a:cubicBezTo>
                    <a:cubicBezTo>
                      <a:pt x="1791891" y="177960"/>
                      <a:pt x="1799431" y="231539"/>
                      <a:pt x="1819275" y="234714"/>
                    </a:cubicBezTo>
                    <a:cubicBezTo>
                      <a:pt x="1839119" y="237889"/>
                      <a:pt x="1860550" y="178754"/>
                      <a:pt x="1881188" y="172801"/>
                    </a:cubicBezTo>
                    <a:cubicBezTo>
                      <a:pt x="1901826" y="166848"/>
                      <a:pt x="1925638" y="227570"/>
                      <a:pt x="1943100" y="198995"/>
                    </a:cubicBezTo>
                    <a:cubicBezTo>
                      <a:pt x="1960562" y="170420"/>
                      <a:pt x="1960563" y="-17699"/>
                      <a:pt x="1985963" y="1351"/>
                    </a:cubicBezTo>
                    <a:cubicBezTo>
                      <a:pt x="2011363" y="20401"/>
                      <a:pt x="2070100" y="289086"/>
                      <a:pt x="2095500" y="313295"/>
                    </a:cubicBezTo>
                    <a:cubicBezTo>
                      <a:pt x="2120900" y="337504"/>
                      <a:pt x="2121297" y="159307"/>
                      <a:pt x="2138363" y="146607"/>
                    </a:cubicBezTo>
                    <a:cubicBezTo>
                      <a:pt x="2155429" y="133907"/>
                      <a:pt x="2177257" y="222014"/>
                      <a:pt x="2197894" y="237095"/>
                    </a:cubicBezTo>
                    <a:cubicBezTo>
                      <a:pt x="2218531" y="252176"/>
                      <a:pt x="2247504" y="247811"/>
                      <a:pt x="2262188" y="237095"/>
                    </a:cubicBezTo>
                    <a:cubicBezTo>
                      <a:pt x="2276872" y="226379"/>
                      <a:pt x="2283619" y="185898"/>
                      <a:pt x="2286000" y="172801"/>
                    </a:cubicBezTo>
                    <a:cubicBezTo>
                      <a:pt x="2288381" y="159704"/>
                      <a:pt x="2276475" y="160498"/>
                      <a:pt x="2276475" y="158514"/>
                    </a:cubicBezTo>
                    <a:cubicBezTo>
                      <a:pt x="2276475" y="156530"/>
                      <a:pt x="2283619" y="158911"/>
                      <a:pt x="2286000" y="160895"/>
                    </a:cubicBezTo>
                    <a:cubicBezTo>
                      <a:pt x="2288381" y="162879"/>
                      <a:pt x="2290763" y="168436"/>
                      <a:pt x="2290763" y="170420"/>
                    </a:cubicBezTo>
                  </a:path>
                </a:pathLst>
              </a:cu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cs typeface="メイリオ" panose="020B0604030504040204" pitchFamily="50" charset="-128"/>
                </a:endParaRPr>
              </a:p>
            </p:txBody>
          </p:sp>
        </p:grpSp>
        <p:sp>
          <p:nvSpPr>
            <p:cNvPr id="58" name="テキスト ボックス 57"/>
            <p:cNvSpPr txBox="1"/>
            <p:nvPr/>
          </p:nvSpPr>
          <p:spPr>
            <a:xfrm>
              <a:off x="6331575" y="4862154"/>
              <a:ext cx="2236510" cy="338554"/>
            </a:xfrm>
            <a:prstGeom prst="rect">
              <a:avLst/>
            </a:prstGeom>
            <a:noFill/>
          </p:spPr>
          <p:txBody>
            <a:bodyPr wrap="none" rtlCol="0">
              <a:spAutoFit/>
            </a:bodyPr>
            <a:lstStyle/>
            <a:p>
              <a:r>
                <a:rPr lang="ja-JP" altLang="en-US" sz="1600" dirty="0">
                  <a:latin typeface="游ゴシック" panose="020B0400000000000000" pitchFamily="50" charset="-128"/>
                  <a:ea typeface="游ゴシック" panose="020B0400000000000000" pitchFamily="50" charset="-128"/>
                  <a:cs typeface="メイリオ" panose="020B0604030504040204" pitchFamily="50" charset="-128"/>
                </a:rPr>
                <a:t>振幅の小さな波を足す</a:t>
              </a:r>
              <a:endParaRPr lang="en-US" altLang="ja-JP" sz="1600" dirty="0">
                <a:latin typeface="游ゴシック" panose="020B0400000000000000" pitchFamily="50" charset="-128"/>
                <a:ea typeface="游ゴシック" panose="020B0400000000000000" pitchFamily="50" charset="-128"/>
                <a:cs typeface="メイリオ" panose="020B0604030504040204" pitchFamily="50" charset="-128"/>
              </a:endParaRPr>
            </a:p>
          </p:txBody>
        </p:sp>
      </p:grpSp>
      <p:grpSp>
        <p:nvGrpSpPr>
          <p:cNvPr id="9" name="グループ化 8"/>
          <p:cNvGrpSpPr/>
          <p:nvPr/>
        </p:nvGrpSpPr>
        <p:grpSpPr>
          <a:xfrm>
            <a:off x="6623050" y="4765473"/>
            <a:ext cx="4372356" cy="2122388"/>
            <a:chOff x="4574794" y="4570401"/>
            <a:chExt cx="4372356" cy="2122388"/>
          </a:xfrm>
        </p:grpSpPr>
        <p:grpSp>
          <p:nvGrpSpPr>
            <p:cNvPr id="5" name="グループ化 4"/>
            <p:cNvGrpSpPr/>
            <p:nvPr/>
          </p:nvGrpSpPr>
          <p:grpSpPr>
            <a:xfrm>
              <a:off x="5834524" y="5184467"/>
              <a:ext cx="3112626" cy="1508322"/>
              <a:chOff x="5834524" y="5184467"/>
              <a:chExt cx="3112626" cy="1508322"/>
            </a:xfrm>
          </p:grpSpPr>
          <p:sp>
            <p:nvSpPr>
              <p:cNvPr id="117" name="テキスト ボックス 116"/>
              <p:cNvSpPr txBox="1"/>
              <p:nvPr/>
            </p:nvSpPr>
            <p:spPr>
              <a:xfrm>
                <a:off x="6331575" y="6354235"/>
                <a:ext cx="2236510" cy="338554"/>
              </a:xfrm>
              <a:prstGeom prst="rect">
                <a:avLst/>
              </a:prstGeom>
              <a:noFill/>
            </p:spPr>
            <p:txBody>
              <a:bodyPr wrap="none" rtlCol="0">
                <a:spAutoFit/>
              </a:bodyPr>
              <a:lstStyle/>
              <a:p>
                <a:r>
                  <a:rPr lang="ja-JP" altLang="en-US" sz="1600" dirty="0">
                    <a:latin typeface="游ゴシック" panose="020B0400000000000000" pitchFamily="50" charset="-128"/>
                    <a:ea typeface="游ゴシック" panose="020B0400000000000000" pitchFamily="50" charset="-128"/>
                    <a:cs typeface="メイリオ" panose="020B0604030504040204" pitchFamily="50" charset="-128"/>
                  </a:rPr>
                  <a:t>振幅の大きな波を圧縮</a:t>
                </a:r>
                <a:endParaRPr lang="en-US" altLang="ja-JP" sz="1600" dirty="0">
                  <a:latin typeface="游ゴシック" panose="020B0400000000000000" pitchFamily="50" charset="-128"/>
                  <a:ea typeface="游ゴシック" panose="020B0400000000000000" pitchFamily="50" charset="-128"/>
                  <a:cs typeface="メイリオ" panose="020B0604030504040204" pitchFamily="50" charset="-128"/>
                </a:endParaRPr>
              </a:p>
            </p:txBody>
          </p:sp>
          <p:grpSp>
            <p:nvGrpSpPr>
              <p:cNvPr id="2" name="グループ化 1"/>
              <p:cNvGrpSpPr/>
              <p:nvPr/>
            </p:nvGrpSpPr>
            <p:grpSpPr>
              <a:xfrm>
                <a:off x="5834524" y="5184467"/>
                <a:ext cx="3112626" cy="1292574"/>
                <a:chOff x="5834524" y="4642985"/>
                <a:chExt cx="3112626" cy="1292574"/>
              </a:xfrm>
            </p:grpSpPr>
            <p:cxnSp>
              <p:nvCxnSpPr>
                <p:cNvPr id="118" name="直線矢印コネクタ 117"/>
                <p:cNvCxnSpPr/>
                <p:nvPr/>
              </p:nvCxnSpPr>
              <p:spPr>
                <a:xfrm flipV="1">
                  <a:off x="6384187" y="4724400"/>
                  <a:ext cx="0" cy="1085450"/>
                </a:xfrm>
                <a:prstGeom prst="straightConnector1">
                  <a:avLst/>
                </a:prstGeom>
                <a:ln w="38100" cap="rnd">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19" name="直線矢印コネクタ 118"/>
                <p:cNvCxnSpPr/>
                <p:nvPr/>
              </p:nvCxnSpPr>
              <p:spPr>
                <a:xfrm>
                  <a:off x="6379248" y="5827926"/>
                  <a:ext cx="2567902" cy="0"/>
                </a:xfrm>
                <a:prstGeom prst="straightConnector1">
                  <a:avLst/>
                </a:prstGeom>
                <a:ln w="38100" cap="rnd">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120" name="テキスト ボックス 119"/>
                <p:cNvSpPr txBox="1"/>
                <p:nvPr/>
              </p:nvSpPr>
              <p:spPr>
                <a:xfrm>
                  <a:off x="6091820" y="5566227"/>
                  <a:ext cx="312906" cy="369332"/>
                </a:xfrm>
                <a:prstGeom prst="rect">
                  <a:avLst/>
                </a:prstGeom>
                <a:noFill/>
              </p:spPr>
              <p:txBody>
                <a:bodyPr wrap="none" rtlCol="0">
                  <a:spAutoFit/>
                </a:bodyPr>
                <a:lstStyle/>
                <a:p>
                  <a:r>
                    <a:rPr lang="en-US" altLang="ja-JP" dirty="0">
                      <a:latin typeface="游ゴシック" panose="020B0400000000000000" pitchFamily="50" charset="-128"/>
                      <a:ea typeface="游ゴシック" panose="020B0400000000000000" pitchFamily="50" charset="-128"/>
                      <a:cs typeface="メイリオ" panose="020B0604030504040204" pitchFamily="50" charset="-128"/>
                    </a:rPr>
                    <a:t>0</a:t>
                  </a:r>
                  <a:endParaRPr lang="ja-JP" altLang="en-US" baseline="30000" dirty="0">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21" name="テキスト ボックス 120"/>
                <p:cNvSpPr txBox="1"/>
                <p:nvPr/>
              </p:nvSpPr>
              <p:spPr>
                <a:xfrm>
                  <a:off x="5834524" y="4642985"/>
                  <a:ext cx="569387" cy="369332"/>
                </a:xfrm>
                <a:prstGeom prst="rect">
                  <a:avLst/>
                </a:prstGeom>
                <a:noFill/>
              </p:spPr>
              <p:txBody>
                <a:bodyPr wrap="none" rtlCol="0">
                  <a:spAutoFit/>
                </a:bodyPr>
                <a:lstStyle/>
                <a:p>
                  <a:r>
                    <a:rPr lang="en-US" altLang="ja-JP" dirty="0">
                      <a:latin typeface="游ゴシック" panose="020B0400000000000000" pitchFamily="50" charset="-128"/>
                      <a:ea typeface="游ゴシック" panose="020B0400000000000000" pitchFamily="50" charset="-128"/>
                      <a:cs typeface="メイリオ" panose="020B0604030504040204" pitchFamily="50" charset="-128"/>
                    </a:rPr>
                    <a:t>255</a:t>
                  </a:r>
                  <a:endParaRPr lang="ja-JP" altLang="en-US" baseline="30000" dirty="0">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24" name="フリーフォーム 123"/>
                <p:cNvSpPr/>
                <p:nvPr/>
              </p:nvSpPr>
              <p:spPr>
                <a:xfrm>
                  <a:off x="6422045" y="5010150"/>
                  <a:ext cx="2296505" cy="712556"/>
                </a:xfrm>
                <a:custGeom>
                  <a:avLst/>
                  <a:gdLst>
                    <a:gd name="connsiteX0" fmla="*/ 0 w 3067050"/>
                    <a:gd name="connsiteY0" fmla="*/ 1892300 h 1892300"/>
                    <a:gd name="connsiteX1" fmla="*/ 1466850 w 3067050"/>
                    <a:gd name="connsiteY1" fmla="*/ 1892300 h 1892300"/>
                    <a:gd name="connsiteX2" fmla="*/ 1466850 w 3067050"/>
                    <a:gd name="connsiteY2" fmla="*/ 0 h 1892300"/>
                    <a:gd name="connsiteX3" fmla="*/ 3067050 w 3067050"/>
                    <a:gd name="connsiteY3" fmla="*/ 0 h 1892300"/>
                    <a:gd name="connsiteX0" fmla="*/ 0 w 3067050"/>
                    <a:gd name="connsiteY0" fmla="*/ 1897062 h 1897062"/>
                    <a:gd name="connsiteX1" fmla="*/ 1466850 w 3067050"/>
                    <a:gd name="connsiteY1" fmla="*/ 1897062 h 1897062"/>
                    <a:gd name="connsiteX2" fmla="*/ 1600200 w 3067050"/>
                    <a:gd name="connsiteY2" fmla="*/ 0 h 1897062"/>
                    <a:gd name="connsiteX3" fmla="*/ 3067050 w 3067050"/>
                    <a:gd name="connsiteY3" fmla="*/ 4762 h 1897062"/>
                  </a:gdLst>
                  <a:ahLst/>
                  <a:cxnLst>
                    <a:cxn ang="0">
                      <a:pos x="connsiteX0" y="connsiteY0"/>
                    </a:cxn>
                    <a:cxn ang="0">
                      <a:pos x="connsiteX1" y="connsiteY1"/>
                    </a:cxn>
                    <a:cxn ang="0">
                      <a:pos x="connsiteX2" y="connsiteY2"/>
                    </a:cxn>
                    <a:cxn ang="0">
                      <a:pos x="connsiteX3" y="connsiteY3"/>
                    </a:cxn>
                  </a:cxnLst>
                  <a:rect l="l" t="t" r="r" b="b"/>
                  <a:pathLst>
                    <a:path w="3067050" h="1897062">
                      <a:moveTo>
                        <a:pt x="0" y="1897062"/>
                      </a:moveTo>
                      <a:lnTo>
                        <a:pt x="1466850" y="1897062"/>
                      </a:lnTo>
                      <a:lnTo>
                        <a:pt x="1600200" y="0"/>
                      </a:lnTo>
                      <a:lnTo>
                        <a:pt x="3067050" y="4762"/>
                      </a:lnTo>
                    </a:path>
                  </a:pathLst>
                </a:custGeom>
                <a:noFill/>
                <a:ln w="412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cs typeface="メイリオ" panose="020B0604030504040204" pitchFamily="50" charset="-128"/>
                  </a:endParaRPr>
                </a:p>
              </p:txBody>
            </p:sp>
          </p:grpSp>
        </p:grpSp>
        <p:sp>
          <p:nvSpPr>
            <p:cNvPr id="3" name="右矢印 2"/>
            <p:cNvSpPr/>
            <p:nvPr/>
          </p:nvSpPr>
          <p:spPr>
            <a:xfrm>
              <a:off x="4574794" y="4570401"/>
              <a:ext cx="728726" cy="53804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cs typeface="メイリオ" panose="020B0604030504040204" pitchFamily="50" charset="-128"/>
              </a:endParaRPr>
            </a:p>
          </p:txBody>
        </p:sp>
      </p:grpSp>
      <p:pic>
        <p:nvPicPr>
          <p:cNvPr id="56" name="図 55"/>
          <p:cNvPicPr>
            <a:picLocks noChangeAspect="1"/>
          </p:cNvPicPr>
          <p:nvPr/>
        </p:nvPicPr>
        <p:blipFill rotWithShape="1">
          <a:blip r:embed="rId3"/>
          <a:srcRect l="45808" t="53105" r="42050" b="31853"/>
          <a:stretch/>
        </p:blipFill>
        <p:spPr>
          <a:xfrm>
            <a:off x="2820846" y="1532980"/>
            <a:ext cx="2518390" cy="1689971"/>
          </a:xfrm>
          <a:prstGeom prst="rect">
            <a:avLst/>
          </a:prstGeom>
        </p:spPr>
      </p:pic>
      <p:pic>
        <p:nvPicPr>
          <p:cNvPr id="59" name="図 58"/>
          <p:cNvPicPr>
            <a:picLocks noChangeAspect="1"/>
          </p:cNvPicPr>
          <p:nvPr/>
        </p:nvPicPr>
        <p:blipFill rotWithShape="1">
          <a:blip r:embed="rId3"/>
          <a:srcRect l="33651" t="19634" r="5715" b="6667"/>
          <a:stretch/>
        </p:blipFill>
        <p:spPr>
          <a:xfrm>
            <a:off x="942501" y="1745524"/>
            <a:ext cx="1807573" cy="1190064"/>
          </a:xfrm>
          <a:prstGeom prst="rect">
            <a:avLst/>
          </a:prstGeom>
        </p:spPr>
      </p:pic>
      <p:grpSp>
        <p:nvGrpSpPr>
          <p:cNvPr id="60" name="グループ化 59"/>
          <p:cNvGrpSpPr/>
          <p:nvPr/>
        </p:nvGrpSpPr>
        <p:grpSpPr>
          <a:xfrm>
            <a:off x="1314559" y="1534893"/>
            <a:ext cx="1509463" cy="1660525"/>
            <a:chOff x="311259" y="1217392"/>
            <a:chExt cx="1509463" cy="1660525"/>
          </a:xfrm>
        </p:grpSpPr>
        <p:sp>
          <p:nvSpPr>
            <p:cNvPr id="61" name="正方形/長方形 60"/>
            <p:cNvSpPr/>
            <p:nvPr/>
          </p:nvSpPr>
          <p:spPr>
            <a:xfrm>
              <a:off x="311259" y="1921371"/>
              <a:ext cx="407367" cy="287012"/>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cs typeface="メイリオ" panose="020B0604030504040204" pitchFamily="50" charset="-128"/>
              </a:endParaRPr>
            </a:p>
          </p:txBody>
        </p:sp>
        <p:cxnSp>
          <p:nvCxnSpPr>
            <p:cNvPr id="62" name="直線矢印コネクタ 61"/>
            <p:cNvCxnSpPr/>
            <p:nvPr/>
          </p:nvCxnSpPr>
          <p:spPr>
            <a:xfrm flipV="1">
              <a:off x="717673" y="1217392"/>
              <a:ext cx="1103049" cy="696066"/>
            </a:xfrm>
            <a:prstGeom prst="straightConnector1">
              <a:avLst/>
            </a:prstGeom>
            <a:ln w="22225">
              <a:solidFill>
                <a:srgbClr val="FFC000"/>
              </a:solidFill>
              <a:tailEnd type="none"/>
            </a:ln>
          </p:spPr>
          <p:style>
            <a:lnRef idx="1">
              <a:schemeClr val="accent1"/>
            </a:lnRef>
            <a:fillRef idx="0">
              <a:schemeClr val="accent1"/>
            </a:fillRef>
            <a:effectRef idx="0">
              <a:schemeClr val="accent1"/>
            </a:effectRef>
            <a:fontRef idx="minor">
              <a:schemeClr val="tx1"/>
            </a:fontRef>
          </p:style>
        </p:cxnSp>
        <p:cxnSp>
          <p:nvCxnSpPr>
            <p:cNvPr id="63" name="直線矢印コネクタ 62"/>
            <p:cNvCxnSpPr/>
            <p:nvPr/>
          </p:nvCxnSpPr>
          <p:spPr>
            <a:xfrm>
              <a:off x="717673" y="2208383"/>
              <a:ext cx="1099874" cy="669534"/>
            </a:xfrm>
            <a:prstGeom prst="straightConnector1">
              <a:avLst/>
            </a:prstGeom>
            <a:ln w="22225">
              <a:solidFill>
                <a:srgbClr val="FFC000"/>
              </a:solidFill>
              <a:tailEnd type="none"/>
            </a:ln>
          </p:spPr>
          <p:style>
            <a:lnRef idx="1">
              <a:schemeClr val="accent1"/>
            </a:lnRef>
            <a:fillRef idx="0">
              <a:schemeClr val="accent1"/>
            </a:fillRef>
            <a:effectRef idx="0">
              <a:schemeClr val="accent1"/>
            </a:effectRef>
            <a:fontRef idx="minor">
              <a:schemeClr val="tx1"/>
            </a:fontRef>
          </p:style>
        </p:cxnSp>
      </p:grpSp>
      <p:pic>
        <p:nvPicPr>
          <p:cNvPr id="7" name="図 6"/>
          <p:cNvPicPr>
            <a:picLocks noChangeAspect="1"/>
          </p:cNvPicPr>
          <p:nvPr/>
        </p:nvPicPr>
        <p:blipFill>
          <a:blip r:embed="rId4"/>
          <a:stretch>
            <a:fillRect/>
          </a:stretch>
        </p:blipFill>
        <p:spPr>
          <a:xfrm>
            <a:off x="7759596" y="1236959"/>
            <a:ext cx="3911704" cy="2597643"/>
          </a:xfrm>
          <a:prstGeom prst="rect">
            <a:avLst/>
          </a:prstGeom>
        </p:spPr>
      </p:pic>
    </p:spTree>
    <p:extLst>
      <p:ext uri="{BB962C8B-B14F-4D97-AF65-F5344CB8AC3E}">
        <p14:creationId xmlns:p14="http://schemas.microsoft.com/office/powerpoint/2010/main" val="4123512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250"/>
                                        <p:tgtEl>
                                          <p:spTgt spid="3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25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29"/>
                                        </p:tgtEl>
                                        <p:attrNameLst>
                                          <p:attrName>style.visibility</p:attrName>
                                        </p:attrNameLst>
                                      </p:cBhvr>
                                      <p:to>
                                        <p:strVal val="visible"/>
                                      </p:to>
                                    </p:set>
                                    <p:animEffect transition="in" filter="fade">
                                      <p:cBhvr>
                                        <p:cTn id="15" dur="250"/>
                                        <p:tgtEl>
                                          <p:spTgt spid="12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25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角丸四角形 2"/>
          <p:cNvSpPr/>
          <p:nvPr/>
        </p:nvSpPr>
        <p:spPr>
          <a:xfrm>
            <a:off x="6080051" y="1007785"/>
            <a:ext cx="4316486" cy="1610082"/>
          </a:xfrm>
          <a:prstGeom prst="roundRect">
            <a:avLst>
              <a:gd name="adj" fmla="val 5768"/>
            </a:avLst>
          </a:prstGeom>
          <a:gradFill>
            <a:gsLst>
              <a:gs pos="100000">
                <a:srgbClr val="DBF6FF"/>
              </a:gs>
              <a:gs pos="0">
                <a:srgbClr val="B7ECFF"/>
              </a:gs>
              <a:gs pos="4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36" name="タイトル 1"/>
          <p:cNvSpPr txBox="1">
            <a:spLocks/>
          </p:cNvSpPr>
          <p:nvPr/>
        </p:nvSpPr>
        <p:spPr>
          <a:xfrm>
            <a:off x="3312477" y="205532"/>
            <a:ext cx="5567046" cy="596877"/>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en-US" altLang="ja-JP" sz="3200" dirty="0">
                <a:latin typeface="游ゴシック" panose="020B0400000000000000" pitchFamily="50" charset="-128"/>
                <a:ea typeface="游ゴシック" panose="020B0400000000000000" pitchFamily="50" charset="-128"/>
                <a:cs typeface="メイリオ" panose="020B0604030504040204" pitchFamily="50" charset="-128"/>
              </a:rPr>
              <a:t>CT</a:t>
            </a:r>
            <a:r>
              <a:rPr lang="ja-JP" altLang="en-US" sz="3200" dirty="0">
                <a:latin typeface="游ゴシック" panose="020B0400000000000000" pitchFamily="50" charset="-128"/>
                <a:ea typeface="游ゴシック" panose="020B0400000000000000" pitchFamily="50" charset="-128"/>
                <a:cs typeface="メイリオ" panose="020B0604030504040204" pitchFamily="50" charset="-128"/>
              </a:rPr>
              <a:t>画像のトーンマッピング</a:t>
            </a:r>
          </a:p>
        </p:txBody>
      </p:sp>
      <p:sp>
        <p:nvSpPr>
          <p:cNvPr id="48" name="コンテンツ プレースホルダー 2"/>
          <p:cNvSpPr>
            <a:spLocks noGrp="1"/>
          </p:cNvSpPr>
          <p:nvPr>
            <p:ph idx="1"/>
          </p:nvPr>
        </p:nvSpPr>
        <p:spPr>
          <a:xfrm>
            <a:off x="1663701" y="1186937"/>
            <a:ext cx="4411497" cy="1687429"/>
          </a:xfrm>
        </p:spPr>
        <p:txBody>
          <a:bodyPr>
            <a:normAutofit/>
          </a:bodyPr>
          <a:lstStyle/>
          <a:p>
            <a:pPr marL="0" indent="0">
              <a:buNone/>
            </a:pPr>
            <a:r>
              <a:rPr lang="en-US" altLang="ja-JP" sz="2400" b="1" dirty="0">
                <a:latin typeface="游ゴシック" panose="020B0400000000000000" pitchFamily="50" charset="-128"/>
                <a:ea typeface="游ゴシック" panose="020B0400000000000000" pitchFamily="50" charset="-128"/>
              </a:rPr>
              <a:t>CT</a:t>
            </a:r>
            <a:r>
              <a:rPr lang="ja-JP" altLang="en-US" sz="2400" b="1" dirty="0">
                <a:latin typeface="游ゴシック" panose="020B0400000000000000" pitchFamily="50" charset="-128"/>
                <a:ea typeface="游ゴシック" panose="020B0400000000000000" pitchFamily="50" charset="-128"/>
              </a:rPr>
              <a:t>画像</a:t>
            </a:r>
            <a:endParaRPr lang="en-US" altLang="ja-JP" sz="2400" b="1" dirty="0">
              <a:latin typeface="游ゴシック" panose="020B0400000000000000" pitchFamily="50" charset="-128"/>
              <a:ea typeface="游ゴシック" panose="020B0400000000000000" pitchFamily="50" charset="-128"/>
            </a:endParaRPr>
          </a:p>
          <a:p>
            <a:pPr marL="0" indent="0">
              <a:spcBef>
                <a:spcPts val="0"/>
              </a:spcBef>
              <a:buNone/>
            </a:pPr>
            <a:r>
              <a:rPr lang="ja-JP" altLang="en-US" sz="2000" dirty="0">
                <a:latin typeface="游ゴシック" panose="020B0400000000000000" pitchFamily="50" charset="-128"/>
                <a:ea typeface="游ゴシック" panose="020B0400000000000000" pitchFamily="50" charset="-128"/>
              </a:rPr>
              <a:t>階調数  </a:t>
            </a:r>
            <a:r>
              <a:rPr lang="en-US" altLang="ja-JP" sz="2000" dirty="0">
                <a:latin typeface="游ゴシック" panose="020B0400000000000000" pitchFamily="50" charset="-128"/>
                <a:ea typeface="游ゴシック" panose="020B0400000000000000" pitchFamily="50" charset="-128"/>
              </a:rPr>
              <a:t>:</a:t>
            </a:r>
            <a:r>
              <a:rPr lang="ja-JP" altLang="en-US" sz="2000" dirty="0">
                <a:latin typeface="游ゴシック" panose="020B0400000000000000" pitchFamily="50" charset="-128"/>
                <a:ea typeface="游ゴシック" panose="020B0400000000000000" pitchFamily="50" charset="-128"/>
              </a:rPr>
              <a:t>     </a:t>
            </a:r>
            <a:r>
              <a:rPr lang="en-US" altLang="ja-JP" sz="2000" dirty="0">
                <a:latin typeface="游ゴシック" panose="020B0400000000000000" pitchFamily="50" charset="-128"/>
                <a:ea typeface="游ゴシック" panose="020B0400000000000000" pitchFamily="50" charset="-128"/>
              </a:rPr>
              <a:t>12 –     16 [bit]</a:t>
            </a:r>
          </a:p>
          <a:p>
            <a:pPr marL="0" indent="0">
              <a:spcBef>
                <a:spcPts val="0"/>
              </a:spcBef>
              <a:buNone/>
            </a:pPr>
            <a:r>
              <a:rPr lang="ja-JP" altLang="en-US" sz="2000" dirty="0">
                <a:latin typeface="游ゴシック" panose="020B0400000000000000" pitchFamily="50" charset="-128"/>
                <a:ea typeface="游ゴシック" panose="020B0400000000000000" pitchFamily="50" charset="-128"/>
              </a:rPr>
              <a:t>レンジ</a:t>
            </a:r>
            <a:r>
              <a:rPr lang="en-US" altLang="ja-JP" sz="2000" dirty="0">
                <a:latin typeface="游ゴシック" panose="020B0400000000000000" pitchFamily="50" charset="-128"/>
                <a:ea typeface="游ゴシック" panose="020B0400000000000000" pitchFamily="50" charset="-128"/>
              </a:rPr>
              <a:t>	:-1000 – 1500 [HU]</a:t>
            </a:r>
          </a:p>
          <a:p>
            <a:pPr marL="0" indent="0">
              <a:spcBef>
                <a:spcPts val="0"/>
              </a:spcBef>
              <a:buNone/>
            </a:pPr>
            <a:r>
              <a:rPr lang="en-US" altLang="ja-JP" sz="2000" dirty="0">
                <a:latin typeface="游ゴシック" panose="020B0400000000000000" pitchFamily="50" charset="-128"/>
                <a:ea typeface="游ゴシック" panose="020B0400000000000000" pitchFamily="50" charset="-128"/>
                <a:sym typeface="Wingdings" pitchFamily="2" charset="2"/>
              </a:rPr>
              <a:t> </a:t>
            </a:r>
            <a:r>
              <a:rPr lang="ja-JP" altLang="en-US" sz="2000" dirty="0">
                <a:latin typeface="游ゴシック" panose="020B0400000000000000" pitchFamily="50" charset="-128"/>
                <a:ea typeface="游ゴシック" panose="020B0400000000000000" pitchFamily="50" charset="-128"/>
                <a:sym typeface="Wingdings" pitchFamily="2" charset="2"/>
              </a:rPr>
              <a:t>トーンマッピングの必要有</a:t>
            </a:r>
            <a:endParaRPr lang="en-US" altLang="ja-JP" sz="2200" dirty="0">
              <a:latin typeface="游ゴシック" panose="020B0400000000000000" pitchFamily="50" charset="-128"/>
              <a:ea typeface="游ゴシック" panose="020B0400000000000000" pitchFamily="50" charset="-128"/>
            </a:endParaRPr>
          </a:p>
        </p:txBody>
      </p:sp>
      <p:sp>
        <p:nvSpPr>
          <p:cNvPr id="59" name="正方形/長方形 58"/>
          <p:cNvSpPr/>
          <p:nvPr/>
        </p:nvSpPr>
        <p:spPr>
          <a:xfrm>
            <a:off x="7710962" y="2340869"/>
            <a:ext cx="2260600" cy="276999"/>
          </a:xfrm>
          <a:prstGeom prst="rect">
            <a:avLst/>
          </a:prstGeom>
        </p:spPr>
        <p:txBody>
          <a:bodyPr wrap="square">
            <a:spAutoFit/>
          </a:bodyPr>
          <a:lstStyle/>
          <a:p>
            <a:pPr algn="r"/>
            <a:r>
              <a:rPr lang="en-US" altLang="ja-JP" sz="1200" dirty="0">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1200" dirty="0">
                <a:latin typeface="游ゴシック" panose="020B0400000000000000" pitchFamily="50" charset="-128"/>
                <a:ea typeface="游ゴシック" panose="020B0400000000000000" pitchFamily="50" charset="-128"/>
                <a:cs typeface="メイリオ" panose="020B0604030504040204" pitchFamily="50" charset="-128"/>
              </a:rPr>
              <a:t>飯沼 </a:t>
            </a:r>
            <a:r>
              <a:rPr lang="en-US" altLang="ja-JP" sz="1200" dirty="0">
                <a:latin typeface="游ゴシック" panose="020B0400000000000000" pitchFamily="50" charset="-128"/>
                <a:ea typeface="游ゴシック" panose="020B0400000000000000" pitchFamily="50" charset="-128"/>
                <a:cs typeface="メイリオ" panose="020B0604030504040204" pitchFamily="50" charset="-128"/>
              </a:rPr>
              <a:t>X</a:t>
            </a:r>
            <a:r>
              <a:rPr lang="ja-JP" altLang="en-US" sz="1200" dirty="0">
                <a:latin typeface="游ゴシック" panose="020B0400000000000000" pitchFamily="50" charset="-128"/>
                <a:ea typeface="游ゴシック" panose="020B0400000000000000" pitchFamily="50" charset="-128"/>
                <a:cs typeface="メイリオ" panose="020B0604030504040204" pitchFamily="50" charset="-128"/>
              </a:rPr>
              <a:t>線イメージング</a:t>
            </a:r>
            <a:r>
              <a:rPr lang="en-US" altLang="ja-JP" sz="1200" dirty="0">
                <a:latin typeface="游ゴシック" panose="020B0400000000000000" pitchFamily="50" charset="-128"/>
                <a:ea typeface="游ゴシック" panose="020B0400000000000000" pitchFamily="50" charset="-128"/>
                <a:cs typeface="メイリオ" panose="020B0604030504040204" pitchFamily="50" charset="-128"/>
              </a:rPr>
              <a:t>2001]</a:t>
            </a:r>
            <a:endParaRPr lang="ja-JP" altLang="en-US" sz="1200" dirty="0">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4" name="正方形/長方形 13"/>
          <p:cNvSpPr/>
          <p:nvPr/>
        </p:nvSpPr>
        <p:spPr>
          <a:xfrm>
            <a:off x="6376475" y="1007785"/>
            <a:ext cx="4125296" cy="400110"/>
          </a:xfrm>
          <a:prstGeom prst="rect">
            <a:avLst/>
          </a:prstGeom>
        </p:spPr>
        <p:txBody>
          <a:bodyPr wrap="none">
            <a:spAutoFit/>
          </a:bodyPr>
          <a:lstStyle/>
          <a:p>
            <a:r>
              <a:rPr lang="en-US" altLang="ja-JP" sz="2000" dirty="0">
                <a:latin typeface="游ゴシック" panose="020B0400000000000000" pitchFamily="50" charset="-128"/>
                <a:ea typeface="游ゴシック" panose="020B0400000000000000" pitchFamily="50" charset="-128"/>
                <a:cs typeface="メイリオ" panose="020B0604030504040204" pitchFamily="50" charset="-128"/>
              </a:rPr>
              <a:t>X</a:t>
            </a:r>
            <a:r>
              <a:rPr lang="ja-JP" altLang="en-US" sz="2000" dirty="0">
                <a:latin typeface="游ゴシック" panose="020B0400000000000000" pitchFamily="50" charset="-128"/>
                <a:ea typeface="游ゴシック" panose="020B0400000000000000" pitchFamily="50" charset="-128"/>
                <a:cs typeface="メイリオ" panose="020B0604030504040204" pitchFamily="50" charset="-128"/>
              </a:rPr>
              <a:t>線吸収率 </a:t>
            </a:r>
            <a:r>
              <a:rPr lang="en-US" altLang="ja-JP" sz="2000" dirty="0">
                <a:latin typeface="游ゴシック" panose="020B0400000000000000" pitchFamily="50" charset="-128"/>
                <a:ea typeface="游ゴシック" panose="020B0400000000000000" pitchFamily="50" charset="-128"/>
                <a:cs typeface="メイリオ" panose="020B0604030504040204" pitchFamily="50" charset="-128"/>
              </a:rPr>
              <a:t>HU (Hounsfield unit) </a:t>
            </a:r>
            <a:endParaRPr lang="ja-JP" altLang="en-US" sz="2000" dirty="0">
              <a:latin typeface="游ゴシック" panose="020B0400000000000000" pitchFamily="50" charset="-128"/>
              <a:ea typeface="游ゴシック" panose="020B0400000000000000" pitchFamily="50" charset="-128"/>
              <a:cs typeface="メイリオ" panose="020B0604030504040204" pitchFamily="50" charset="-128"/>
            </a:endParaRPr>
          </a:p>
        </p:txBody>
      </p:sp>
      <p:grpSp>
        <p:nvGrpSpPr>
          <p:cNvPr id="2" name="グループ化 1"/>
          <p:cNvGrpSpPr/>
          <p:nvPr/>
        </p:nvGrpSpPr>
        <p:grpSpPr>
          <a:xfrm>
            <a:off x="6094819" y="1377673"/>
            <a:ext cx="3701835" cy="1117084"/>
            <a:chOff x="4936387" y="1144072"/>
            <a:chExt cx="3701835" cy="1117084"/>
          </a:xfrm>
        </p:grpSpPr>
        <p:sp>
          <p:nvSpPr>
            <p:cNvPr id="49" name="右矢印 48"/>
            <p:cNvSpPr/>
            <p:nvPr/>
          </p:nvSpPr>
          <p:spPr>
            <a:xfrm>
              <a:off x="5294891" y="1418519"/>
              <a:ext cx="3343331" cy="236926"/>
            </a:xfrm>
            <a:prstGeom prst="rightArrow">
              <a:avLst>
                <a:gd name="adj1" fmla="val 50000"/>
                <a:gd name="adj2" fmla="val 89535"/>
              </a:avLst>
            </a:prstGeom>
            <a:gradFill>
              <a:gsLst>
                <a:gs pos="99167">
                  <a:srgbClr val="FF0000"/>
                </a:gs>
                <a:gs pos="49000">
                  <a:srgbClr val="FFC000"/>
                </a:gs>
                <a:gs pos="0">
                  <a:schemeClr val="tx1"/>
                </a:gs>
              </a:gsLst>
              <a:lin ang="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0" name="正方形/長方形 9"/>
            <p:cNvSpPr/>
            <p:nvPr/>
          </p:nvSpPr>
          <p:spPr>
            <a:xfrm>
              <a:off x="4936387" y="1144072"/>
              <a:ext cx="788999" cy="338554"/>
            </a:xfrm>
            <a:prstGeom prst="rect">
              <a:avLst/>
            </a:prstGeom>
          </p:spPr>
          <p:txBody>
            <a:bodyPr wrap="none">
              <a:spAutoFit/>
            </a:bodyPr>
            <a:lstStyle/>
            <a:p>
              <a:r>
                <a:rPr lang="en-US" altLang="ja-JP" sz="1600" dirty="0">
                  <a:latin typeface="游ゴシック" panose="020B0400000000000000" pitchFamily="50" charset="-128"/>
                  <a:ea typeface="游ゴシック" panose="020B0400000000000000" pitchFamily="50" charset="-128"/>
                  <a:cs typeface="メイリオ" panose="020B0604030504040204" pitchFamily="50" charset="-128"/>
                </a:rPr>
                <a:t>-1000 </a:t>
              </a:r>
              <a:endParaRPr lang="ja-JP" altLang="en-US" sz="1600" dirty="0">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56" name="正方形/長方形 55"/>
            <p:cNvSpPr/>
            <p:nvPr/>
          </p:nvSpPr>
          <p:spPr>
            <a:xfrm>
              <a:off x="5779349" y="1144072"/>
              <a:ext cx="298480" cy="338554"/>
            </a:xfrm>
            <a:prstGeom prst="rect">
              <a:avLst/>
            </a:prstGeom>
          </p:spPr>
          <p:txBody>
            <a:bodyPr wrap="none">
              <a:spAutoFit/>
            </a:bodyPr>
            <a:lstStyle/>
            <a:p>
              <a:r>
                <a:rPr lang="en-US" altLang="ja-JP" sz="1600" dirty="0">
                  <a:latin typeface="游ゴシック" panose="020B0400000000000000" pitchFamily="50" charset="-128"/>
                  <a:ea typeface="游ゴシック" panose="020B0400000000000000" pitchFamily="50" charset="-128"/>
                  <a:cs typeface="メイリオ" panose="020B0604030504040204" pitchFamily="50" charset="-128"/>
                </a:rPr>
                <a:t>0</a:t>
              </a:r>
              <a:endParaRPr lang="ja-JP" altLang="en-US" sz="1600" dirty="0">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57" name="正方形/長方形 56"/>
            <p:cNvSpPr/>
            <p:nvPr/>
          </p:nvSpPr>
          <p:spPr>
            <a:xfrm>
              <a:off x="6446099" y="1144072"/>
              <a:ext cx="639919" cy="338554"/>
            </a:xfrm>
            <a:prstGeom prst="rect">
              <a:avLst/>
            </a:prstGeom>
          </p:spPr>
          <p:txBody>
            <a:bodyPr wrap="none">
              <a:spAutoFit/>
            </a:bodyPr>
            <a:lstStyle/>
            <a:p>
              <a:r>
                <a:rPr lang="en-US" altLang="ja-JP" sz="1600" dirty="0">
                  <a:latin typeface="游ゴシック" panose="020B0400000000000000" pitchFamily="50" charset="-128"/>
                  <a:ea typeface="游ゴシック" panose="020B0400000000000000" pitchFamily="50" charset="-128"/>
                  <a:cs typeface="メイリオ" panose="020B0604030504040204" pitchFamily="50" charset="-128"/>
                </a:rPr>
                <a:t>1000</a:t>
              </a:r>
              <a:endParaRPr lang="ja-JP" altLang="en-US" sz="1600" dirty="0">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58" name="正方形/長方形 57"/>
            <p:cNvSpPr/>
            <p:nvPr/>
          </p:nvSpPr>
          <p:spPr>
            <a:xfrm>
              <a:off x="7446224" y="1144072"/>
              <a:ext cx="639919" cy="338554"/>
            </a:xfrm>
            <a:prstGeom prst="rect">
              <a:avLst/>
            </a:prstGeom>
          </p:spPr>
          <p:txBody>
            <a:bodyPr wrap="none">
              <a:spAutoFit/>
            </a:bodyPr>
            <a:lstStyle/>
            <a:p>
              <a:r>
                <a:rPr lang="en-US" altLang="ja-JP" sz="1600" dirty="0">
                  <a:latin typeface="游ゴシック" panose="020B0400000000000000" pitchFamily="50" charset="-128"/>
                  <a:ea typeface="游ゴシック" panose="020B0400000000000000" pitchFamily="50" charset="-128"/>
                  <a:cs typeface="メイリオ" panose="020B0604030504040204" pitchFamily="50" charset="-128"/>
                </a:rPr>
                <a:t>2000</a:t>
              </a:r>
              <a:endParaRPr lang="ja-JP" altLang="en-US" sz="1600" dirty="0">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1" name="テキスト ボックス 10"/>
            <p:cNvSpPr txBox="1"/>
            <p:nvPr/>
          </p:nvSpPr>
          <p:spPr>
            <a:xfrm>
              <a:off x="5109805" y="1619250"/>
              <a:ext cx="400110" cy="451406"/>
            </a:xfrm>
            <a:prstGeom prst="rect">
              <a:avLst/>
            </a:prstGeom>
            <a:noFill/>
          </p:spPr>
          <p:txBody>
            <a:bodyPr vert="eaVert" wrap="none" rtlCol="0">
              <a:spAutoFit/>
            </a:bodyPr>
            <a:lstStyle/>
            <a:p>
              <a:r>
                <a:rPr lang="ja-JP" altLang="en-US" sz="1400" dirty="0">
                  <a:latin typeface="游ゴシック" panose="020B0400000000000000" pitchFamily="50" charset="-128"/>
                  <a:ea typeface="游ゴシック" panose="020B0400000000000000" pitchFamily="50" charset="-128"/>
                  <a:cs typeface="メイリオ" panose="020B0604030504040204" pitchFamily="50" charset="-128"/>
                </a:rPr>
                <a:t>空気</a:t>
              </a:r>
            </a:p>
          </p:txBody>
        </p:sp>
        <p:sp>
          <p:nvSpPr>
            <p:cNvPr id="62" name="テキスト ボックス 61"/>
            <p:cNvSpPr txBox="1"/>
            <p:nvPr/>
          </p:nvSpPr>
          <p:spPr>
            <a:xfrm>
              <a:off x="5728930" y="1581150"/>
              <a:ext cx="400110" cy="271869"/>
            </a:xfrm>
            <a:prstGeom prst="rect">
              <a:avLst/>
            </a:prstGeom>
            <a:noFill/>
          </p:spPr>
          <p:txBody>
            <a:bodyPr vert="eaVert" wrap="none" rtlCol="0">
              <a:spAutoFit/>
            </a:bodyPr>
            <a:lstStyle/>
            <a:p>
              <a:r>
                <a:rPr lang="ja-JP" altLang="en-US" sz="1400" dirty="0">
                  <a:latin typeface="游ゴシック" panose="020B0400000000000000" pitchFamily="50" charset="-128"/>
                  <a:ea typeface="游ゴシック" panose="020B0400000000000000" pitchFamily="50" charset="-128"/>
                  <a:cs typeface="メイリオ" panose="020B0604030504040204" pitchFamily="50" charset="-128"/>
                </a:rPr>
                <a:t>水</a:t>
              </a:r>
            </a:p>
          </p:txBody>
        </p:sp>
        <p:sp>
          <p:nvSpPr>
            <p:cNvPr id="63" name="テキスト ボックス 62"/>
            <p:cNvSpPr txBox="1"/>
            <p:nvPr/>
          </p:nvSpPr>
          <p:spPr>
            <a:xfrm>
              <a:off x="6311543" y="1619250"/>
              <a:ext cx="400110" cy="271869"/>
            </a:xfrm>
            <a:prstGeom prst="rect">
              <a:avLst/>
            </a:prstGeom>
            <a:noFill/>
          </p:spPr>
          <p:txBody>
            <a:bodyPr vert="eaVert" wrap="none" rtlCol="0">
              <a:spAutoFit/>
            </a:bodyPr>
            <a:lstStyle/>
            <a:p>
              <a:r>
                <a:rPr lang="ja-JP" altLang="en-US" sz="1400" dirty="0">
                  <a:latin typeface="游ゴシック" panose="020B0400000000000000" pitchFamily="50" charset="-128"/>
                  <a:ea typeface="游ゴシック" panose="020B0400000000000000" pitchFamily="50" charset="-128"/>
                  <a:cs typeface="メイリオ" panose="020B0604030504040204" pitchFamily="50" charset="-128"/>
                </a:rPr>
                <a:t>骨</a:t>
              </a:r>
            </a:p>
          </p:txBody>
        </p:sp>
        <p:sp>
          <p:nvSpPr>
            <p:cNvPr id="64" name="テキスト ボックス 63"/>
            <p:cNvSpPr txBox="1"/>
            <p:nvPr/>
          </p:nvSpPr>
          <p:spPr>
            <a:xfrm>
              <a:off x="5610325" y="1809750"/>
              <a:ext cx="615553" cy="451406"/>
            </a:xfrm>
            <a:prstGeom prst="rect">
              <a:avLst/>
            </a:prstGeom>
            <a:noFill/>
          </p:spPr>
          <p:txBody>
            <a:bodyPr vert="eaVert" wrap="none" rtlCol="0">
              <a:spAutoFit/>
            </a:bodyPr>
            <a:lstStyle/>
            <a:p>
              <a:r>
                <a:rPr lang="ja-JP" altLang="en-US" sz="1400" dirty="0">
                  <a:latin typeface="游ゴシック" panose="020B0400000000000000" pitchFamily="50" charset="-128"/>
                  <a:ea typeface="游ゴシック" panose="020B0400000000000000" pitchFamily="50" charset="-128"/>
                  <a:cs typeface="メイリオ" panose="020B0604030504040204" pitchFamily="50" charset="-128"/>
                </a:rPr>
                <a:t>臓器</a:t>
              </a:r>
            </a:p>
            <a:p>
              <a:r>
                <a:rPr lang="ja-JP" altLang="en-US" sz="1400" dirty="0">
                  <a:latin typeface="游ゴシック" panose="020B0400000000000000" pitchFamily="50" charset="-128"/>
                  <a:ea typeface="游ゴシック" panose="020B0400000000000000" pitchFamily="50" charset="-128"/>
                  <a:cs typeface="メイリオ" panose="020B0604030504040204" pitchFamily="50" charset="-128"/>
                </a:rPr>
                <a:t>脂肪</a:t>
              </a:r>
            </a:p>
          </p:txBody>
        </p:sp>
        <p:sp>
          <p:nvSpPr>
            <p:cNvPr id="68" name="テキスト ボックス 67"/>
            <p:cNvSpPr txBox="1"/>
            <p:nvPr/>
          </p:nvSpPr>
          <p:spPr>
            <a:xfrm>
              <a:off x="8006993" y="1619250"/>
              <a:ext cx="400110" cy="451406"/>
            </a:xfrm>
            <a:prstGeom prst="rect">
              <a:avLst/>
            </a:prstGeom>
            <a:noFill/>
          </p:spPr>
          <p:txBody>
            <a:bodyPr vert="eaVert" wrap="none" rtlCol="0">
              <a:spAutoFit/>
            </a:bodyPr>
            <a:lstStyle/>
            <a:p>
              <a:r>
                <a:rPr lang="ja-JP" altLang="en-US" sz="1400" dirty="0">
                  <a:latin typeface="游ゴシック" panose="020B0400000000000000" pitchFamily="50" charset="-128"/>
                  <a:ea typeface="游ゴシック" panose="020B0400000000000000" pitchFamily="50" charset="-128"/>
                  <a:cs typeface="メイリオ" panose="020B0604030504040204" pitchFamily="50" charset="-128"/>
                </a:rPr>
                <a:t>金属</a:t>
              </a:r>
            </a:p>
          </p:txBody>
        </p:sp>
      </p:grpSp>
      <p:grpSp>
        <p:nvGrpSpPr>
          <p:cNvPr id="20" name="グループ化 19"/>
          <p:cNvGrpSpPr/>
          <p:nvPr/>
        </p:nvGrpSpPr>
        <p:grpSpPr>
          <a:xfrm>
            <a:off x="1536134" y="3874375"/>
            <a:ext cx="3157943" cy="2591432"/>
            <a:chOff x="-63032" y="3606634"/>
            <a:chExt cx="3309280" cy="2715632"/>
          </a:xfrm>
        </p:grpSpPr>
        <p:sp>
          <p:nvSpPr>
            <p:cNvPr id="69" name="正方形/長方形 68"/>
            <p:cNvSpPr/>
            <p:nvPr/>
          </p:nvSpPr>
          <p:spPr>
            <a:xfrm>
              <a:off x="452781" y="5967486"/>
              <a:ext cx="2325212" cy="354780"/>
            </a:xfrm>
            <a:prstGeom prst="rect">
              <a:avLst/>
            </a:prstGeom>
          </p:spPr>
          <p:txBody>
            <a:bodyPr wrap="none">
              <a:spAutoFit/>
            </a:bodyPr>
            <a:lstStyle/>
            <a:p>
              <a:r>
                <a:rPr lang="en-US" altLang="ja-JP" sz="1600" dirty="0">
                  <a:latin typeface="游ゴシック" panose="020B0400000000000000" pitchFamily="50" charset="-128"/>
                  <a:ea typeface="游ゴシック" panose="020B0400000000000000" pitchFamily="50" charset="-128"/>
                  <a:cs typeface="メイリオ" panose="020B0604030504040204" pitchFamily="50" charset="-128"/>
                </a:rPr>
                <a:t>min:-2000   max:2000</a:t>
              </a:r>
              <a:endParaRPr lang="ja-JP" altLang="en-US" sz="1600" dirty="0">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5" name="正方形/長方形 14"/>
            <p:cNvSpPr/>
            <p:nvPr/>
          </p:nvSpPr>
          <p:spPr>
            <a:xfrm>
              <a:off x="-63032" y="3606634"/>
              <a:ext cx="836889" cy="387033"/>
            </a:xfrm>
            <a:prstGeom prst="rect">
              <a:avLst/>
            </a:prstGeom>
          </p:spPr>
          <p:txBody>
            <a:bodyPr wrap="none">
              <a:spAutoFit/>
            </a:bodyPr>
            <a:lstStyle/>
            <a:p>
              <a:r>
                <a:rPr lang="en-US" altLang="ja-JP" dirty="0">
                  <a:latin typeface="游ゴシック" panose="020B0400000000000000" pitchFamily="50" charset="-128"/>
                  <a:ea typeface="游ゴシック" panose="020B0400000000000000" pitchFamily="50" charset="-128"/>
                  <a:cs typeface="メイリオ" panose="020B0604030504040204" pitchFamily="50" charset="-128"/>
                </a:rPr>
                <a:t>-1024</a:t>
              </a:r>
              <a:endParaRPr lang="ja-JP" altLang="en-US" dirty="0">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74" name="正方形/長方形 73"/>
            <p:cNvSpPr/>
            <p:nvPr/>
          </p:nvSpPr>
          <p:spPr>
            <a:xfrm>
              <a:off x="2515189" y="3606634"/>
              <a:ext cx="731059" cy="387033"/>
            </a:xfrm>
            <a:prstGeom prst="rect">
              <a:avLst/>
            </a:prstGeom>
          </p:spPr>
          <p:txBody>
            <a:bodyPr wrap="none">
              <a:spAutoFit/>
            </a:bodyPr>
            <a:lstStyle/>
            <a:p>
              <a:r>
                <a:rPr lang="en-US" altLang="ja-JP" dirty="0">
                  <a:latin typeface="游ゴシック" panose="020B0400000000000000" pitchFamily="50" charset="-128"/>
                  <a:ea typeface="游ゴシック" panose="020B0400000000000000" pitchFamily="50" charset="-128"/>
                  <a:cs typeface="メイリオ" panose="020B0604030504040204" pitchFamily="50" charset="-128"/>
                </a:rPr>
                <a:t>1737</a:t>
              </a:r>
              <a:endParaRPr lang="ja-JP" altLang="en-US" dirty="0">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75" name="正方形/長方形 74"/>
            <p:cNvSpPr/>
            <p:nvPr/>
          </p:nvSpPr>
          <p:spPr>
            <a:xfrm>
              <a:off x="1120063" y="3606634"/>
              <a:ext cx="327901" cy="387033"/>
            </a:xfrm>
            <a:prstGeom prst="rect">
              <a:avLst/>
            </a:prstGeom>
          </p:spPr>
          <p:txBody>
            <a:bodyPr wrap="none">
              <a:spAutoFit/>
            </a:bodyPr>
            <a:lstStyle/>
            <a:p>
              <a:r>
                <a:rPr lang="en-US" altLang="ja-JP" dirty="0">
                  <a:latin typeface="游ゴシック" panose="020B0400000000000000" pitchFamily="50" charset="-128"/>
                  <a:ea typeface="游ゴシック" panose="020B0400000000000000" pitchFamily="50" charset="-128"/>
                  <a:cs typeface="メイリオ" panose="020B0604030504040204" pitchFamily="50" charset="-128"/>
                </a:rPr>
                <a:t>0</a:t>
              </a:r>
              <a:endParaRPr lang="ja-JP" altLang="en-US" dirty="0">
                <a:latin typeface="游ゴシック" panose="020B0400000000000000" pitchFamily="50" charset="-128"/>
                <a:ea typeface="游ゴシック" panose="020B0400000000000000" pitchFamily="50" charset="-128"/>
                <a:cs typeface="メイリオ" panose="020B0604030504040204" pitchFamily="50" charset="-128"/>
              </a:endParaRPr>
            </a:p>
          </p:txBody>
        </p:sp>
      </p:grpSp>
      <p:sp>
        <p:nvSpPr>
          <p:cNvPr id="77" name="正方形/長方形 76"/>
          <p:cNvSpPr/>
          <p:nvPr/>
        </p:nvSpPr>
        <p:spPr>
          <a:xfrm>
            <a:off x="5529733" y="3086061"/>
            <a:ext cx="1005403" cy="338554"/>
          </a:xfrm>
          <a:prstGeom prst="rect">
            <a:avLst/>
          </a:prstGeom>
        </p:spPr>
        <p:txBody>
          <a:bodyPr wrap="none">
            <a:spAutoFit/>
          </a:bodyPr>
          <a:lstStyle/>
          <a:p>
            <a:r>
              <a:rPr lang="ja-JP" altLang="en-US" sz="1600" b="1" dirty="0">
                <a:solidFill>
                  <a:srgbClr val="0070C0"/>
                </a:solidFill>
                <a:latin typeface="游ゴシック" panose="020B0400000000000000" pitchFamily="50" charset="-128"/>
                <a:ea typeface="游ゴシック" panose="020B0400000000000000" pitchFamily="50" charset="-128"/>
                <a:cs typeface="メイリオ" panose="020B0604030504040204" pitchFamily="50" charset="-128"/>
                <a:sym typeface="Wingdings" pitchFamily="2" charset="2"/>
              </a:rPr>
              <a:t>肺野条件</a:t>
            </a:r>
            <a:endParaRPr lang="ja-JP" altLang="en-US" sz="1600" b="1" dirty="0">
              <a:solidFill>
                <a:srgbClr val="0070C0"/>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78" name="正方形/長方形 77"/>
          <p:cNvSpPr/>
          <p:nvPr/>
        </p:nvSpPr>
        <p:spPr>
          <a:xfrm>
            <a:off x="4739536" y="3451545"/>
            <a:ext cx="2512867" cy="830997"/>
          </a:xfrm>
          <a:prstGeom prst="rect">
            <a:avLst/>
          </a:prstGeom>
        </p:spPr>
        <p:txBody>
          <a:bodyPr wrap="none">
            <a:spAutoFit/>
          </a:bodyPr>
          <a:lstStyle/>
          <a:p>
            <a:r>
              <a:rPr lang="en-US" altLang="ja-JP" sz="1600" b="1" spc="-80" dirty="0">
                <a:latin typeface="游ゴシック" panose="020B0400000000000000" pitchFamily="50" charset="-128"/>
                <a:ea typeface="游ゴシック" panose="020B0400000000000000" pitchFamily="50" charset="-128"/>
                <a:cs typeface="メイリオ" panose="020B0604030504040204" pitchFamily="50" charset="-128"/>
              </a:rPr>
              <a:t>Min : -1200.0   Max: 0.0</a:t>
            </a:r>
          </a:p>
          <a:p>
            <a:r>
              <a:rPr lang="en-US" altLang="ja-JP" sz="1600" b="1" spc="-80" dirty="0">
                <a:latin typeface="游ゴシック" panose="020B0400000000000000" pitchFamily="50" charset="-128"/>
                <a:ea typeface="游ゴシック" panose="020B0400000000000000" pitchFamily="50" charset="-128"/>
                <a:cs typeface="メイリオ" panose="020B0604030504040204" pitchFamily="50" charset="-128"/>
              </a:rPr>
              <a:t>Window level : -600 (</a:t>
            </a:r>
            <a:r>
              <a:rPr lang="ja-JP" altLang="en-US" sz="1600" b="1" spc="-80" dirty="0">
                <a:latin typeface="游ゴシック" panose="020B0400000000000000" pitchFamily="50" charset="-128"/>
                <a:ea typeface="游ゴシック" panose="020B0400000000000000" pitchFamily="50" charset="-128"/>
                <a:cs typeface="メイリオ" panose="020B0604030504040204" pitchFamily="50" charset="-128"/>
              </a:rPr>
              <a:t>中心</a:t>
            </a:r>
            <a:r>
              <a:rPr lang="en-US" altLang="ja-JP" sz="1600" b="1" spc="-80" dirty="0">
                <a:latin typeface="游ゴシック" panose="020B0400000000000000" pitchFamily="50" charset="-128"/>
                <a:ea typeface="游ゴシック" panose="020B0400000000000000" pitchFamily="50" charset="-128"/>
                <a:cs typeface="メイリオ" panose="020B0604030504040204" pitchFamily="50" charset="-128"/>
              </a:rPr>
              <a:t>)</a:t>
            </a:r>
          </a:p>
          <a:p>
            <a:r>
              <a:rPr lang="en-US" altLang="ja-JP" sz="1600" b="1" spc="-80" dirty="0">
                <a:latin typeface="游ゴシック" panose="020B0400000000000000" pitchFamily="50" charset="-128"/>
                <a:ea typeface="游ゴシック" panose="020B0400000000000000" pitchFamily="50" charset="-128"/>
                <a:cs typeface="メイリオ" panose="020B0604030504040204" pitchFamily="50" charset="-128"/>
              </a:rPr>
              <a:t>Window size   : 1200 (</a:t>
            </a:r>
            <a:r>
              <a:rPr lang="ja-JP" altLang="en-US" sz="1600" b="1" spc="-80" dirty="0">
                <a:latin typeface="游ゴシック" panose="020B0400000000000000" pitchFamily="50" charset="-128"/>
                <a:ea typeface="游ゴシック" panose="020B0400000000000000" pitchFamily="50" charset="-128"/>
                <a:cs typeface="メイリオ" panose="020B0604030504040204" pitchFamily="50" charset="-128"/>
              </a:rPr>
              <a:t>幅</a:t>
            </a:r>
            <a:r>
              <a:rPr lang="en-US" altLang="ja-JP" sz="1600" b="1" spc="-80" dirty="0">
                <a:latin typeface="游ゴシック" panose="020B0400000000000000" pitchFamily="50" charset="-128"/>
                <a:ea typeface="游ゴシック" panose="020B0400000000000000" pitchFamily="50" charset="-128"/>
                <a:cs typeface="メイリオ" panose="020B0604030504040204" pitchFamily="50" charset="-128"/>
              </a:rPr>
              <a:t>)</a:t>
            </a:r>
            <a:endParaRPr lang="ja-JP" altLang="en-US" sz="1600" b="1" spc="-80" dirty="0">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21" name="右中かっこ 20"/>
          <p:cNvSpPr/>
          <p:nvPr/>
        </p:nvSpPr>
        <p:spPr>
          <a:xfrm rot="16200000">
            <a:off x="2347448" y="2847970"/>
            <a:ext cx="101600" cy="739775"/>
          </a:xfrm>
          <a:prstGeom prst="rightBrace">
            <a:avLst>
              <a:gd name="adj1" fmla="val 98958"/>
              <a:gd name="adj2" fmla="val 50000"/>
            </a:avLst>
          </a:prstGeom>
          <a:ln w="28575"/>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83" name="正方形/長方形 82"/>
          <p:cNvSpPr/>
          <p:nvPr/>
        </p:nvSpPr>
        <p:spPr>
          <a:xfrm>
            <a:off x="2172597" y="2970914"/>
            <a:ext cx="466794" cy="261610"/>
          </a:xfrm>
          <a:prstGeom prst="rect">
            <a:avLst/>
          </a:prstGeom>
        </p:spPr>
        <p:txBody>
          <a:bodyPr wrap="none">
            <a:spAutoFit/>
          </a:bodyPr>
          <a:lstStyle/>
          <a:p>
            <a:r>
              <a:rPr lang="ja-JP" altLang="en-US" sz="1100" dirty="0">
                <a:solidFill>
                  <a:srgbClr val="0070C0"/>
                </a:solidFill>
                <a:latin typeface="游ゴシック" panose="020B0400000000000000" pitchFamily="50" charset="-128"/>
                <a:ea typeface="游ゴシック" panose="020B0400000000000000" pitchFamily="50" charset="-128"/>
                <a:cs typeface="メイリオ" panose="020B0604030504040204" pitchFamily="50" charset="-128"/>
                <a:sym typeface="Wingdings" pitchFamily="2" charset="2"/>
              </a:rPr>
              <a:t>肺野</a:t>
            </a:r>
            <a:endParaRPr lang="ja-JP" altLang="en-US" sz="1100" dirty="0">
              <a:solidFill>
                <a:srgbClr val="0070C0"/>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86" name="右中かっこ 85"/>
          <p:cNvSpPr/>
          <p:nvPr/>
        </p:nvSpPr>
        <p:spPr>
          <a:xfrm rot="16200000">
            <a:off x="2849104" y="2981711"/>
            <a:ext cx="101600" cy="443708"/>
          </a:xfrm>
          <a:prstGeom prst="rightBrace">
            <a:avLst>
              <a:gd name="adj1" fmla="val 98958"/>
              <a:gd name="adj2" fmla="val 50000"/>
            </a:avLst>
          </a:prstGeom>
          <a:ln w="28575">
            <a:solidFill>
              <a:srgbClr val="00B05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87" name="正方形/長方形 86"/>
          <p:cNvSpPr/>
          <p:nvPr/>
        </p:nvSpPr>
        <p:spPr>
          <a:xfrm>
            <a:off x="2665125" y="2947095"/>
            <a:ext cx="466794" cy="261610"/>
          </a:xfrm>
          <a:prstGeom prst="rect">
            <a:avLst/>
          </a:prstGeom>
        </p:spPr>
        <p:txBody>
          <a:bodyPr wrap="none">
            <a:spAutoFit/>
          </a:bodyPr>
          <a:lstStyle/>
          <a:p>
            <a:r>
              <a:rPr lang="ja-JP" altLang="en-US" sz="1100" dirty="0">
                <a:solidFill>
                  <a:srgbClr val="00B050"/>
                </a:solidFill>
                <a:latin typeface="游ゴシック" panose="020B0400000000000000" pitchFamily="50" charset="-128"/>
                <a:ea typeface="游ゴシック" panose="020B0400000000000000" pitchFamily="50" charset="-128"/>
                <a:cs typeface="メイリオ" panose="020B0604030504040204" pitchFamily="50" charset="-128"/>
                <a:sym typeface="Wingdings" pitchFamily="2" charset="2"/>
              </a:rPr>
              <a:t>縦隔</a:t>
            </a:r>
            <a:endParaRPr lang="ja-JP" altLang="en-US" sz="1100" dirty="0">
              <a:solidFill>
                <a:srgbClr val="00B050"/>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8" name="正方形/長方形 17"/>
          <p:cNvSpPr/>
          <p:nvPr/>
        </p:nvSpPr>
        <p:spPr>
          <a:xfrm>
            <a:off x="8573274" y="3086062"/>
            <a:ext cx="902811" cy="307777"/>
          </a:xfrm>
          <a:prstGeom prst="rect">
            <a:avLst/>
          </a:prstGeom>
        </p:spPr>
        <p:txBody>
          <a:bodyPr wrap="none">
            <a:spAutoFit/>
          </a:bodyPr>
          <a:lstStyle/>
          <a:p>
            <a:r>
              <a:rPr lang="ja-JP" altLang="en-US" sz="1400" b="1" dirty="0">
                <a:solidFill>
                  <a:srgbClr val="00B050"/>
                </a:solidFill>
                <a:latin typeface="游ゴシック" panose="020B0400000000000000" pitchFamily="50" charset="-128"/>
                <a:ea typeface="游ゴシック" panose="020B0400000000000000" pitchFamily="50" charset="-128"/>
                <a:cs typeface="メイリオ" panose="020B0604030504040204" pitchFamily="50" charset="-128"/>
              </a:rPr>
              <a:t>縦隔条件</a:t>
            </a:r>
          </a:p>
        </p:txBody>
      </p:sp>
      <p:sp>
        <p:nvSpPr>
          <p:cNvPr id="88" name="正方形/長方形 87"/>
          <p:cNvSpPr/>
          <p:nvPr/>
        </p:nvSpPr>
        <p:spPr>
          <a:xfrm>
            <a:off x="7693811" y="3451545"/>
            <a:ext cx="2306081" cy="830997"/>
          </a:xfrm>
          <a:prstGeom prst="rect">
            <a:avLst/>
          </a:prstGeom>
        </p:spPr>
        <p:txBody>
          <a:bodyPr wrap="none">
            <a:spAutoFit/>
          </a:bodyPr>
          <a:lstStyle/>
          <a:p>
            <a:r>
              <a:rPr lang="en-US" altLang="ja-JP" sz="1600" b="1" spc="-80" dirty="0">
                <a:latin typeface="游ゴシック" panose="020B0400000000000000" pitchFamily="50" charset="-128"/>
                <a:ea typeface="游ゴシック" panose="020B0400000000000000" pitchFamily="50" charset="-128"/>
                <a:cs typeface="メイリオ" panose="020B0604030504040204" pitchFamily="50" charset="-128"/>
              </a:rPr>
              <a:t>Min: -110.0   Max: 190.0</a:t>
            </a:r>
          </a:p>
          <a:p>
            <a:r>
              <a:rPr lang="en-US" altLang="ja-JP" sz="1600" b="1" spc="-80" dirty="0">
                <a:latin typeface="游ゴシック" panose="020B0400000000000000" pitchFamily="50" charset="-128"/>
                <a:ea typeface="游ゴシック" panose="020B0400000000000000" pitchFamily="50" charset="-128"/>
                <a:cs typeface="メイリオ" panose="020B0604030504040204" pitchFamily="50" charset="-128"/>
              </a:rPr>
              <a:t>Window level : 40</a:t>
            </a:r>
          </a:p>
          <a:p>
            <a:r>
              <a:rPr lang="en-US" altLang="ja-JP" sz="1600" b="1" spc="-80" dirty="0">
                <a:latin typeface="游ゴシック" panose="020B0400000000000000" pitchFamily="50" charset="-128"/>
                <a:ea typeface="游ゴシック" panose="020B0400000000000000" pitchFamily="50" charset="-128"/>
                <a:cs typeface="メイリオ" panose="020B0604030504040204" pitchFamily="50" charset="-128"/>
              </a:rPr>
              <a:t>Window size   : 300</a:t>
            </a:r>
            <a:endParaRPr lang="ja-JP" altLang="en-US" sz="1600" b="1" spc="-80" dirty="0">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41" name="正方形/長方形 40"/>
          <p:cNvSpPr/>
          <p:nvPr/>
        </p:nvSpPr>
        <p:spPr>
          <a:xfrm>
            <a:off x="6070600" y="6491167"/>
            <a:ext cx="4446621" cy="261610"/>
          </a:xfrm>
          <a:prstGeom prst="rect">
            <a:avLst/>
          </a:prstGeom>
        </p:spPr>
        <p:txBody>
          <a:bodyPr wrap="square">
            <a:spAutoFit/>
          </a:bodyPr>
          <a:lstStyle/>
          <a:p>
            <a:pPr algn="r"/>
            <a:r>
              <a:rPr lang="ja-JP" altLang="en-US" sz="1100" dirty="0">
                <a:latin typeface="游ゴシック" panose="020B0400000000000000" pitchFamily="50" charset="-128"/>
                <a:ea typeface="游ゴシック" panose="020B0400000000000000" pitchFamily="50" charset="-128"/>
                <a:cs typeface="メイリオ" panose="020B0604030504040204" pitchFamily="50" charset="-128"/>
              </a:rPr>
              <a:t>画像は理化学研究所生体力学シミュレーションチームより</a:t>
            </a:r>
          </a:p>
        </p:txBody>
      </p:sp>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8891" t="11776" r="9978" b="48370"/>
          <a:stretch/>
        </p:blipFill>
        <p:spPr bwMode="auto">
          <a:xfrm>
            <a:off x="1813744" y="3268657"/>
            <a:ext cx="2586780" cy="6461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0870" t="21739" r="17242" b="33318"/>
          <a:stretch/>
        </p:blipFill>
        <p:spPr bwMode="auto">
          <a:xfrm>
            <a:off x="1813744" y="4180205"/>
            <a:ext cx="2586780" cy="19307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0899" t="21442" r="17213" b="33855"/>
          <a:stretch/>
        </p:blipFill>
        <p:spPr bwMode="auto">
          <a:xfrm>
            <a:off x="4853249" y="4467207"/>
            <a:ext cx="2586780" cy="19204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1662" t="21390" r="16451" b="33855"/>
          <a:stretch/>
        </p:blipFill>
        <p:spPr bwMode="auto">
          <a:xfrm>
            <a:off x="7809759" y="4467208"/>
            <a:ext cx="2586779" cy="19227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283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タイトル 1"/>
          <p:cNvSpPr txBox="1">
            <a:spLocks/>
          </p:cNvSpPr>
          <p:nvPr/>
        </p:nvSpPr>
        <p:spPr>
          <a:xfrm>
            <a:off x="1670294" y="182672"/>
            <a:ext cx="7452176" cy="596877"/>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en-US" altLang="ja-JP" sz="3200" dirty="0">
                <a:latin typeface="游ゴシック" panose="020B0400000000000000" pitchFamily="50" charset="-128"/>
                <a:ea typeface="游ゴシック" panose="020B0400000000000000" pitchFamily="50" charset="-128"/>
                <a:cs typeface="メイリオ" panose="020B0604030504040204" pitchFamily="50" charset="-128"/>
              </a:rPr>
              <a:t>CT</a:t>
            </a:r>
            <a:r>
              <a:rPr lang="ja-JP" altLang="en-US" sz="3200" dirty="0">
                <a:latin typeface="游ゴシック" panose="020B0400000000000000" pitchFamily="50" charset="-128"/>
                <a:ea typeface="游ゴシック" panose="020B0400000000000000" pitchFamily="50" charset="-128"/>
                <a:cs typeface="メイリオ" panose="020B0604030504040204" pitchFamily="50" charset="-128"/>
              </a:rPr>
              <a:t> </a:t>
            </a:r>
            <a:r>
              <a:rPr lang="en-US" altLang="ja-JP" sz="3200" dirty="0">
                <a:latin typeface="游ゴシック" panose="020B0400000000000000" pitchFamily="50" charset="-128"/>
                <a:ea typeface="游ゴシック" panose="020B0400000000000000" pitchFamily="50" charset="-128"/>
                <a:cs typeface="メイリオ" panose="020B0604030504040204" pitchFamily="50" charset="-128"/>
              </a:rPr>
              <a:t>/ MRI </a:t>
            </a:r>
            <a:r>
              <a:rPr lang="ja-JP" altLang="en-US" sz="3200" dirty="0">
                <a:latin typeface="游ゴシック" panose="020B0400000000000000" pitchFamily="50" charset="-128"/>
                <a:ea typeface="游ゴシック" panose="020B0400000000000000" pitchFamily="50" charset="-128"/>
                <a:cs typeface="メイリオ" panose="020B0604030504040204" pitchFamily="50" charset="-128"/>
              </a:rPr>
              <a:t>画像のトーンマッピング</a:t>
            </a:r>
          </a:p>
        </p:txBody>
      </p:sp>
      <p:sp>
        <p:nvSpPr>
          <p:cNvPr id="2" name="テキスト ボックス 1"/>
          <p:cNvSpPr txBox="1"/>
          <p:nvPr/>
        </p:nvSpPr>
        <p:spPr>
          <a:xfrm>
            <a:off x="495300" y="6295361"/>
            <a:ext cx="11823700" cy="461665"/>
          </a:xfrm>
          <a:prstGeom prst="rect">
            <a:avLst/>
          </a:prstGeom>
          <a:noFill/>
        </p:spPr>
        <p:txBody>
          <a:bodyPr wrap="square" rtlCol="0">
            <a:spAutoFit/>
          </a:bodyPr>
          <a:lstStyle/>
          <a:p>
            <a:r>
              <a:rPr lang="ja-JP" altLang="en-US" sz="1200" dirty="0">
                <a:latin typeface="游ゴシック" panose="020B0400000000000000" pitchFamily="50" charset="-128"/>
                <a:ea typeface="游ゴシック" panose="020B0400000000000000" pitchFamily="50" charset="-128"/>
                <a:cs typeface="メイリオ" panose="020B0604030504040204" pitchFamily="50" charset="-128"/>
              </a:rPr>
              <a:t>画像の出典（上）</a:t>
            </a:r>
            <a:r>
              <a:rPr lang="en-US" altLang="ja-JP" sz="1200" dirty="0">
                <a:latin typeface="游ゴシック" panose="020B0400000000000000" pitchFamily="50" charset="-128"/>
                <a:ea typeface="游ゴシック" panose="020B0400000000000000" pitchFamily="50" charset="-128"/>
                <a:cs typeface="メイリオ" panose="020B0604030504040204" pitchFamily="50" charset="-128"/>
              </a:rPr>
              <a:t>[F. Edward Boas, “High dynamic range images in radiology 2007” </a:t>
            </a:r>
            <a:r>
              <a:rPr lang="en-US" altLang="ja-JP" sz="1200" dirty="0">
                <a:latin typeface="游ゴシック" panose="020B0400000000000000" pitchFamily="50" charset="-128"/>
                <a:ea typeface="游ゴシック" panose="020B0400000000000000" pitchFamily="50" charset="-128"/>
                <a:cs typeface="メイリオ" panose="020B0604030504040204" pitchFamily="50" charset="-128"/>
                <a:hlinkClick r:id="rId2"/>
              </a:rPr>
              <a:t>www.stanford.edu/~boas/science/pub_list.html</a:t>
            </a:r>
            <a:r>
              <a:rPr lang="en-US" altLang="ja-JP" sz="1200" dirty="0">
                <a:latin typeface="游ゴシック" panose="020B0400000000000000" pitchFamily="50" charset="-128"/>
                <a:ea typeface="游ゴシック" panose="020B0400000000000000" pitchFamily="50" charset="-128"/>
                <a:cs typeface="メイリオ" panose="020B0604030504040204" pitchFamily="50" charset="-128"/>
              </a:rPr>
              <a:t>]</a:t>
            </a:r>
          </a:p>
          <a:p>
            <a:r>
              <a:rPr lang="ja-JP" altLang="en-US" sz="1200" dirty="0">
                <a:latin typeface="游ゴシック" panose="020B0400000000000000" pitchFamily="50" charset="-128"/>
                <a:ea typeface="游ゴシック" panose="020B0400000000000000" pitchFamily="50" charset="-128"/>
                <a:cs typeface="メイリオ" panose="020B0604030504040204" pitchFamily="50" charset="-128"/>
              </a:rPr>
              <a:t>画像の出典（下）</a:t>
            </a:r>
            <a:r>
              <a:rPr lang="en-US" altLang="ja-JP" sz="1200" dirty="0">
                <a:latin typeface="游ゴシック" panose="020B0400000000000000" pitchFamily="50" charset="-128"/>
                <a:ea typeface="游ゴシック" panose="020B0400000000000000" pitchFamily="50" charset="-128"/>
                <a:cs typeface="メイリオ" panose="020B0604030504040204" pitchFamily="50" charset="-128"/>
              </a:rPr>
              <a:t>[Park et al. “Evaluating Tone Mapping Algorithms for Rendering Non-Pictorial (Scientiﬁc) High-Dynamic-Range Images”, JVCIR 2007. ]</a:t>
            </a:r>
            <a:endParaRPr lang="ja-JP" altLang="en-US" sz="1200" dirty="0">
              <a:latin typeface="游ゴシック" panose="020B0400000000000000" pitchFamily="50" charset="-128"/>
              <a:ea typeface="游ゴシック" panose="020B0400000000000000" pitchFamily="50" charset="-128"/>
              <a:cs typeface="メイリオ" panose="020B0604030504040204" pitchFamily="50" charset="-128"/>
            </a:endParaRPr>
          </a:p>
        </p:txBody>
      </p:sp>
      <p:grpSp>
        <p:nvGrpSpPr>
          <p:cNvPr id="3" name="グループ化 2"/>
          <p:cNvGrpSpPr/>
          <p:nvPr/>
        </p:nvGrpSpPr>
        <p:grpSpPr>
          <a:xfrm>
            <a:off x="1524000" y="1328738"/>
            <a:ext cx="8942954" cy="2028496"/>
            <a:chOff x="434340" y="2358906"/>
            <a:chExt cx="7749540" cy="1757798"/>
          </a:xfrm>
        </p:grpSpPr>
        <p:pic>
          <p:nvPicPr>
            <p:cNvPr id="1028"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t="4304" b="51068"/>
            <a:stretch/>
          </p:blipFill>
          <p:spPr bwMode="auto">
            <a:xfrm>
              <a:off x="434340" y="2358906"/>
              <a:ext cx="5189220" cy="17330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4"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24963" t="54841" r="24817"/>
            <a:stretch/>
          </p:blipFill>
          <p:spPr bwMode="auto">
            <a:xfrm>
              <a:off x="5577840" y="2363034"/>
              <a:ext cx="2606040" cy="17536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5" name="グループ化 4"/>
          <p:cNvGrpSpPr/>
          <p:nvPr/>
        </p:nvGrpSpPr>
        <p:grpSpPr>
          <a:xfrm>
            <a:off x="2729397" y="3770812"/>
            <a:ext cx="6639017" cy="2286000"/>
            <a:chOff x="1620203" y="3422650"/>
            <a:chExt cx="5746984" cy="1978848"/>
          </a:xfrm>
        </p:grpSpPr>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20203" y="3422650"/>
              <a:ext cx="1850072" cy="19788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71283" y="3422650"/>
              <a:ext cx="1847448" cy="19669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19739" y="3422650"/>
              <a:ext cx="1847448" cy="19669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2" name="正方形/長方形 11"/>
          <p:cNvSpPr/>
          <p:nvPr/>
        </p:nvSpPr>
        <p:spPr>
          <a:xfrm>
            <a:off x="5396382" y="910979"/>
            <a:ext cx="1210588" cy="400110"/>
          </a:xfrm>
          <a:prstGeom prst="rect">
            <a:avLst/>
          </a:prstGeom>
        </p:spPr>
        <p:txBody>
          <a:bodyPr wrap="none">
            <a:spAutoFit/>
          </a:bodyPr>
          <a:lstStyle/>
          <a:p>
            <a:r>
              <a:rPr lang="ja-JP" altLang="en-US" sz="2000" b="1" dirty="0">
                <a:solidFill>
                  <a:srgbClr val="0070C0"/>
                </a:solidFill>
                <a:latin typeface="游ゴシック" panose="020B0400000000000000" pitchFamily="50" charset="-128"/>
                <a:ea typeface="游ゴシック" panose="020B0400000000000000" pitchFamily="50" charset="-128"/>
                <a:cs typeface="メイリオ" panose="020B0604030504040204" pitchFamily="50" charset="-128"/>
                <a:sym typeface="Wingdings" pitchFamily="2" charset="2"/>
              </a:rPr>
              <a:t>肺野条件</a:t>
            </a:r>
            <a:endParaRPr lang="ja-JP" altLang="en-US" sz="2000" b="1" dirty="0">
              <a:solidFill>
                <a:srgbClr val="0070C0"/>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3" name="正方形/長方形 12"/>
          <p:cNvSpPr/>
          <p:nvPr/>
        </p:nvSpPr>
        <p:spPr>
          <a:xfrm>
            <a:off x="2477273" y="910979"/>
            <a:ext cx="1217000" cy="400110"/>
          </a:xfrm>
          <a:prstGeom prst="rect">
            <a:avLst/>
          </a:prstGeom>
        </p:spPr>
        <p:txBody>
          <a:bodyPr wrap="none">
            <a:spAutoFit/>
          </a:bodyPr>
          <a:lstStyle/>
          <a:p>
            <a:r>
              <a:rPr lang="ja-JP" altLang="en-US" sz="2000" b="1" dirty="0">
                <a:solidFill>
                  <a:srgbClr val="00B050"/>
                </a:solidFill>
                <a:latin typeface="游ゴシック" panose="020B0400000000000000" pitchFamily="50" charset="-128"/>
                <a:ea typeface="游ゴシック" panose="020B0400000000000000" pitchFamily="50" charset="-128"/>
                <a:cs typeface="メイリオ" panose="020B0604030504040204" pitchFamily="50" charset="-128"/>
              </a:rPr>
              <a:t>縦隔条件</a:t>
            </a:r>
          </a:p>
        </p:txBody>
      </p:sp>
      <p:sp>
        <p:nvSpPr>
          <p:cNvPr id="14" name="正方形/長方形 13"/>
          <p:cNvSpPr/>
          <p:nvPr/>
        </p:nvSpPr>
        <p:spPr>
          <a:xfrm>
            <a:off x="7625233" y="910979"/>
            <a:ext cx="3005951" cy="400110"/>
          </a:xfrm>
          <a:prstGeom prst="rect">
            <a:avLst/>
          </a:prstGeom>
        </p:spPr>
        <p:txBody>
          <a:bodyPr wrap="none">
            <a:spAutoFit/>
          </a:bodyPr>
          <a:lstStyle/>
          <a:p>
            <a:r>
              <a:rPr lang="ja-JP" altLang="en-US" sz="2000" b="1" dirty="0">
                <a:latin typeface="游ゴシック" panose="020B0400000000000000" pitchFamily="50" charset="-128"/>
                <a:ea typeface="游ゴシック" panose="020B0400000000000000" pitchFamily="50" charset="-128"/>
                <a:cs typeface="メイリオ" panose="020B0604030504040204" pitchFamily="50" charset="-128"/>
                <a:sym typeface="Wingdings" pitchFamily="2" charset="2"/>
              </a:rPr>
              <a:t>非線形トーンマッピング</a:t>
            </a:r>
            <a:endParaRPr lang="ja-JP" altLang="en-US" sz="2000" b="1" dirty="0">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6" name="正方形/長方形 5"/>
          <p:cNvSpPr/>
          <p:nvPr/>
        </p:nvSpPr>
        <p:spPr>
          <a:xfrm>
            <a:off x="2036382" y="4469884"/>
            <a:ext cx="676788" cy="707886"/>
          </a:xfrm>
          <a:prstGeom prst="rect">
            <a:avLst/>
          </a:prstGeom>
        </p:spPr>
        <p:txBody>
          <a:bodyPr wrap="none">
            <a:spAutoFit/>
          </a:bodyPr>
          <a:lstStyle/>
          <a:p>
            <a:pPr algn="r"/>
            <a:r>
              <a:rPr lang="en-US" altLang="ja-JP" sz="2000" dirty="0">
                <a:latin typeface="游ゴシック" panose="020B0400000000000000" pitchFamily="50" charset="-128"/>
                <a:ea typeface="游ゴシック" panose="020B0400000000000000" pitchFamily="50" charset="-128"/>
                <a:cs typeface="メイリオ" panose="020B0604030504040204" pitchFamily="50" charset="-128"/>
              </a:rPr>
              <a:t>MRI</a:t>
            </a:r>
          </a:p>
          <a:p>
            <a:pPr algn="r"/>
            <a:r>
              <a:rPr lang="ja-JP" altLang="en-US" sz="2000" dirty="0">
                <a:latin typeface="游ゴシック" panose="020B0400000000000000" pitchFamily="50" charset="-128"/>
                <a:ea typeface="游ゴシック" panose="020B0400000000000000" pitchFamily="50" charset="-128"/>
                <a:cs typeface="メイリオ" panose="020B0604030504040204" pitchFamily="50" charset="-128"/>
              </a:rPr>
              <a:t>→</a:t>
            </a:r>
          </a:p>
        </p:txBody>
      </p:sp>
    </p:spTree>
    <p:extLst>
      <p:ext uri="{BB962C8B-B14F-4D97-AF65-F5344CB8AC3E}">
        <p14:creationId xmlns:p14="http://schemas.microsoft.com/office/powerpoint/2010/main" val="2773337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まとめ </a:t>
            </a:r>
            <a:r>
              <a:rPr kumimoji="1" lang="en-US" altLang="ja-JP"/>
              <a:t>: HDRI</a:t>
            </a:r>
            <a:r>
              <a:rPr kumimoji="1" lang="ja-JP" altLang="en-US" dirty="0"/>
              <a:t>合成</a:t>
            </a:r>
          </a:p>
        </p:txBody>
      </p:sp>
      <p:sp>
        <p:nvSpPr>
          <p:cNvPr id="3" name="コンテンツ プレースホルダー 2"/>
          <p:cNvSpPr>
            <a:spLocks noGrp="1"/>
          </p:cNvSpPr>
          <p:nvPr>
            <p:ph idx="1"/>
          </p:nvPr>
        </p:nvSpPr>
        <p:spPr>
          <a:xfrm>
            <a:off x="278781" y="5266749"/>
            <a:ext cx="11708780" cy="1373802"/>
          </a:xfrm>
        </p:spPr>
        <p:txBody>
          <a:bodyPr>
            <a:normAutofit/>
          </a:bodyPr>
          <a:lstStyle/>
          <a:p>
            <a:r>
              <a:rPr kumimoji="1" lang="ja-JP" altLang="en-US" sz="2400" dirty="0"/>
              <a:t>ダイナミックレンジの広い（黒つぶれ白とびのない）写真を取得する方法</a:t>
            </a:r>
            <a:endParaRPr kumimoji="1" lang="en-US" altLang="ja-JP" sz="2400" dirty="0"/>
          </a:p>
          <a:p>
            <a:pPr lvl="1"/>
            <a:r>
              <a:rPr kumimoji="1" lang="ja-JP" altLang="en-US" sz="2000" dirty="0"/>
              <a:t>露光の異なる写真から合成できる</a:t>
            </a:r>
            <a:endParaRPr kumimoji="1" lang="en-US" altLang="ja-JP" sz="2000" dirty="0"/>
          </a:p>
          <a:p>
            <a:r>
              <a:rPr lang="ja-JP" altLang="en-US" sz="2400" dirty="0"/>
              <a:t>トーンマッピング </a:t>
            </a:r>
            <a:r>
              <a:rPr lang="en-US" altLang="ja-JP" sz="2400" dirty="0"/>
              <a:t>: </a:t>
            </a:r>
            <a:r>
              <a:rPr lang="ja-JP" altLang="en-US" sz="2400" dirty="0"/>
              <a:t>表示用に</a:t>
            </a:r>
            <a:r>
              <a:rPr lang="en-US" altLang="ja-JP" sz="2400" dirty="0"/>
              <a:t>HDRI</a:t>
            </a:r>
            <a:r>
              <a:rPr lang="ja-JP" altLang="en-US" sz="2400" dirty="0"/>
              <a:t>の階調数を落とす処理のこと</a:t>
            </a:r>
            <a:endParaRPr lang="en-US" altLang="ja-JP" sz="2400" dirty="0"/>
          </a:p>
        </p:txBody>
      </p:sp>
      <p:grpSp>
        <p:nvGrpSpPr>
          <p:cNvPr id="4" name="グループ化 3"/>
          <p:cNvGrpSpPr/>
          <p:nvPr/>
        </p:nvGrpSpPr>
        <p:grpSpPr>
          <a:xfrm>
            <a:off x="1534855" y="2565560"/>
            <a:ext cx="3180366" cy="2115773"/>
            <a:chOff x="776431" y="4532204"/>
            <a:chExt cx="2807418" cy="1867666"/>
          </a:xfrm>
        </p:grpSpPr>
        <p:sp>
          <p:nvSpPr>
            <p:cNvPr id="5" name="テキスト ボックス 4"/>
            <p:cNvSpPr txBox="1"/>
            <p:nvPr/>
          </p:nvSpPr>
          <p:spPr>
            <a:xfrm>
              <a:off x="776431" y="4532204"/>
              <a:ext cx="1128059" cy="353191"/>
            </a:xfrm>
            <a:prstGeom prst="rect">
              <a:avLst/>
            </a:prstGeom>
            <a:noFill/>
          </p:spPr>
          <p:txBody>
            <a:bodyPr wrap="none" rtlCol="0">
              <a:spAutoFit/>
            </a:bodyPr>
            <a:lstStyle/>
            <a:p>
              <a:pPr algn="r"/>
              <a:r>
                <a:rPr lang="en-US" altLang="ja-JP" sz="2000" dirty="0">
                  <a:latin typeface="游ゴシック" panose="020B0400000000000000" pitchFamily="50" charset="-128"/>
                  <a:ea typeface="游ゴシック" panose="020B0400000000000000" pitchFamily="50" charset="-128"/>
                  <a:cs typeface="メイリオ" panose="020B0604030504040204" pitchFamily="50" charset="-128"/>
                </a:rPr>
                <a:t>1/8000</a:t>
              </a:r>
              <a:r>
                <a:rPr lang="ja-JP" altLang="en-US" sz="2000" dirty="0">
                  <a:latin typeface="游ゴシック" panose="020B0400000000000000" pitchFamily="50" charset="-128"/>
                  <a:ea typeface="游ゴシック" panose="020B0400000000000000" pitchFamily="50" charset="-128"/>
                  <a:cs typeface="メイリオ" panose="020B0604030504040204" pitchFamily="50" charset="-128"/>
                </a:rPr>
                <a:t>秒</a:t>
              </a:r>
              <a:endParaRPr lang="en-US" altLang="ja-JP" sz="2000" baseline="30000" dirty="0">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6" name="テキスト ボックス 5"/>
            <p:cNvSpPr txBox="1"/>
            <p:nvPr/>
          </p:nvSpPr>
          <p:spPr>
            <a:xfrm>
              <a:off x="824294" y="6046679"/>
              <a:ext cx="1128058" cy="353191"/>
            </a:xfrm>
            <a:prstGeom prst="rect">
              <a:avLst/>
            </a:prstGeom>
            <a:noFill/>
          </p:spPr>
          <p:txBody>
            <a:bodyPr wrap="none" rtlCol="0">
              <a:spAutoFit/>
            </a:bodyPr>
            <a:lstStyle/>
            <a:p>
              <a:pPr algn="r"/>
              <a:r>
                <a:rPr lang="en-US" altLang="ja-JP" sz="2000" dirty="0">
                  <a:latin typeface="游ゴシック" panose="020B0400000000000000" pitchFamily="50" charset="-128"/>
                  <a:ea typeface="游ゴシック" panose="020B0400000000000000" pitchFamily="50" charset="-128"/>
                  <a:cs typeface="メイリオ" panose="020B0604030504040204" pitchFamily="50" charset="-128"/>
                </a:rPr>
                <a:t>1/1250</a:t>
              </a:r>
              <a:r>
                <a:rPr lang="ja-JP" altLang="en-US" sz="2000" dirty="0">
                  <a:latin typeface="游ゴシック" panose="020B0400000000000000" pitchFamily="50" charset="-128"/>
                  <a:ea typeface="游ゴシック" panose="020B0400000000000000" pitchFamily="50" charset="-128"/>
                  <a:cs typeface="メイリオ" panose="020B0604030504040204" pitchFamily="50" charset="-128"/>
                </a:rPr>
                <a:t>秒</a:t>
              </a:r>
              <a:endParaRPr lang="en-US" altLang="ja-JP" sz="2000" baseline="30000" dirty="0">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7" name="テキスト ボックス 6"/>
            <p:cNvSpPr txBox="1"/>
            <p:nvPr/>
          </p:nvSpPr>
          <p:spPr>
            <a:xfrm>
              <a:off x="2581728" y="4544904"/>
              <a:ext cx="1002121" cy="353191"/>
            </a:xfrm>
            <a:prstGeom prst="rect">
              <a:avLst/>
            </a:prstGeom>
            <a:noFill/>
          </p:spPr>
          <p:txBody>
            <a:bodyPr wrap="none" rtlCol="0">
              <a:spAutoFit/>
            </a:bodyPr>
            <a:lstStyle/>
            <a:p>
              <a:pPr algn="r"/>
              <a:r>
                <a:rPr lang="en-US" altLang="ja-JP" sz="2000" dirty="0">
                  <a:latin typeface="游ゴシック" panose="020B0400000000000000" pitchFamily="50" charset="-128"/>
                  <a:ea typeface="游ゴシック" panose="020B0400000000000000" pitchFamily="50" charset="-128"/>
                  <a:cs typeface="メイリオ" panose="020B0604030504040204" pitchFamily="50" charset="-128"/>
                </a:rPr>
                <a:t>1/100</a:t>
              </a:r>
              <a:r>
                <a:rPr lang="ja-JP" altLang="en-US" sz="2000" dirty="0">
                  <a:latin typeface="游ゴシック" panose="020B0400000000000000" pitchFamily="50" charset="-128"/>
                  <a:ea typeface="游ゴシック" panose="020B0400000000000000" pitchFamily="50" charset="-128"/>
                  <a:cs typeface="メイリオ" panose="020B0604030504040204" pitchFamily="50" charset="-128"/>
                </a:rPr>
                <a:t>秒</a:t>
              </a:r>
              <a:endParaRPr lang="en-US" altLang="ja-JP" sz="2000" baseline="30000" dirty="0">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8" name="テキスト ボックス 7"/>
            <p:cNvSpPr txBox="1"/>
            <p:nvPr/>
          </p:nvSpPr>
          <p:spPr>
            <a:xfrm>
              <a:off x="2606442" y="6040329"/>
              <a:ext cx="876183" cy="353191"/>
            </a:xfrm>
            <a:prstGeom prst="rect">
              <a:avLst/>
            </a:prstGeom>
            <a:noFill/>
          </p:spPr>
          <p:txBody>
            <a:bodyPr wrap="none" rtlCol="0">
              <a:spAutoFit/>
            </a:bodyPr>
            <a:lstStyle/>
            <a:p>
              <a:pPr algn="r"/>
              <a:r>
                <a:rPr lang="en-US" altLang="ja-JP" sz="2000" dirty="0">
                  <a:latin typeface="游ゴシック" panose="020B0400000000000000" pitchFamily="50" charset="-128"/>
                  <a:ea typeface="游ゴシック" panose="020B0400000000000000" pitchFamily="50" charset="-128"/>
                  <a:cs typeface="メイリオ" panose="020B0604030504040204" pitchFamily="50" charset="-128"/>
                </a:rPr>
                <a:t>1/50</a:t>
              </a:r>
              <a:r>
                <a:rPr lang="ja-JP" altLang="en-US" sz="2000" dirty="0">
                  <a:latin typeface="游ゴシック" panose="020B0400000000000000" pitchFamily="50" charset="-128"/>
                  <a:ea typeface="游ゴシック" panose="020B0400000000000000" pitchFamily="50" charset="-128"/>
                  <a:cs typeface="メイリオ" panose="020B0604030504040204" pitchFamily="50" charset="-128"/>
                </a:rPr>
                <a:t>秒</a:t>
              </a:r>
              <a:endParaRPr lang="en-US" altLang="ja-JP" sz="2000" baseline="30000" dirty="0">
                <a:latin typeface="游ゴシック" panose="020B0400000000000000" pitchFamily="50" charset="-128"/>
                <a:ea typeface="游ゴシック" panose="020B0400000000000000" pitchFamily="50" charset="-128"/>
                <a:cs typeface="メイリオ" panose="020B0604030504040204" pitchFamily="50" charset="-128"/>
              </a:endParaRPr>
            </a:p>
          </p:txBody>
        </p:sp>
      </p:grpSp>
      <p:grpSp>
        <p:nvGrpSpPr>
          <p:cNvPr id="11" name="グループ化 10"/>
          <p:cNvGrpSpPr/>
          <p:nvPr/>
        </p:nvGrpSpPr>
        <p:grpSpPr>
          <a:xfrm>
            <a:off x="1280115" y="1317977"/>
            <a:ext cx="3717351" cy="2910074"/>
            <a:chOff x="-23655618" y="-7446020"/>
            <a:chExt cx="21105596" cy="16522205"/>
          </a:xfrm>
        </p:grpSpPr>
        <p:pic>
          <p:nvPicPr>
            <p:cNvPr id="12" name="図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904255" y="2210679"/>
              <a:ext cx="10354233" cy="6858000"/>
            </a:xfrm>
            <a:prstGeom prst="rect">
              <a:avLst/>
            </a:prstGeom>
          </p:spPr>
        </p:pic>
        <p:pic>
          <p:nvPicPr>
            <p:cNvPr id="13" name="図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655618" y="-7446020"/>
              <a:ext cx="10354235" cy="6858000"/>
            </a:xfrm>
            <a:prstGeom prst="rect">
              <a:avLst/>
            </a:prstGeom>
          </p:spPr>
        </p:pic>
        <p:pic>
          <p:nvPicPr>
            <p:cNvPr id="14" name="図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655618" y="2218185"/>
              <a:ext cx="10354233" cy="6858000"/>
            </a:xfrm>
            <a:prstGeom prst="rect">
              <a:avLst/>
            </a:prstGeom>
          </p:spPr>
        </p:pic>
        <p:pic>
          <p:nvPicPr>
            <p:cNvPr id="15" name="図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912155" y="-7446020"/>
              <a:ext cx="10354235" cy="6858000"/>
            </a:xfrm>
            <a:prstGeom prst="rect">
              <a:avLst/>
            </a:prstGeom>
          </p:spPr>
        </p:pic>
      </p:grpSp>
      <p:pic>
        <p:nvPicPr>
          <p:cNvPr id="16" name="図 15"/>
          <p:cNvPicPr>
            <a:picLocks noChangeAspect="1"/>
          </p:cNvPicPr>
          <p:nvPr/>
        </p:nvPicPr>
        <p:blipFill>
          <a:blip r:embed="rId6"/>
          <a:stretch>
            <a:fillRect/>
          </a:stretch>
        </p:blipFill>
        <p:spPr>
          <a:xfrm>
            <a:off x="6729159" y="1273761"/>
            <a:ext cx="3568444" cy="530122"/>
          </a:xfrm>
          <a:prstGeom prst="rect">
            <a:avLst/>
          </a:prstGeom>
        </p:spPr>
      </p:pic>
      <p:pic>
        <p:nvPicPr>
          <p:cNvPr id="17" name="図 16"/>
          <p:cNvPicPr>
            <a:picLocks noChangeAspect="1"/>
          </p:cNvPicPr>
          <p:nvPr/>
        </p:nvPicPr>
        <p:blipFill rotWithShape="1">
          <a:blip r:embed="rId7"/>
          <a:srcRect l="33651" t="19634" r="5715" b="6667"/>
          <a:stretch/>
        </p:blipFill>
        <p:spPr>
          <a:xfrm>
            <a:off x="6729159" y="1921929"/>
            <a:ext cx="3568444" cy="2349381"/>
          </a:xfrm>
          <a:prstGeom prst="rect">
            <a:avLst/>
          </a:prstGeom>
        </p:spPr>
      </p:pic>
    </p:spTree>
    <p:extLst>
      <p:ext uri="{BB962C8B-B14F-4D97-AF65-F5344CB8AC3E}">
        <p14:creationId xmlns:p14="http://schemas.microsoft.com/office/powerpoint/2010/main" val="2912172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99041"/>
            <a:ext cx="12192000" cy="8072438"/>
          </a:xfrm>
          <a:prstGeom prst="rect">
            <a:avLst/>
          </a:prstGeom>
        </p:spPr>
      </p:pic>
      <p:sp>
        <p:nvSpPr>
          <p:cNvPr id="4" name="テキスト ボックス 3"/>
          <p:cNvSpPr txBox="1"/>
          <p:nvPr/>
        </p:nvSpPr>
        <p:spPr>
          <a:xfrm>
            <a:off x="7444713" y="0"/>
            <a:ext cx="4570482" cy="646331"/>
          </a:xfrm>
          <a:prstGeom prst="rect">
            <a:avLst/>
          </a:prstGeom>
          <a:noFill/>
        </p:spPr>
        <p:txBody>
          <a:bodyPr wrap="none" rtlCol="0">
            <a:spAutoFit/>
          </a:bodyPr>
          <a:lstStyle/>
          <a:p>
            <a:pPr algn="r"/>
            <a:r>
              <a:rPr lang="ja-JP" altLang="en-US"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豊洲キャンパスから撮影したスカイツリー</a:t>
            </a:r>
            <a:endParaRPr lang="en-US" altLang="ja-JP"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a:p>
            <a:pPr algn="r"/>
            <a:r>
              <a:rPr lang="en-US" altLang="ja-JP"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HRDI</a:t>
            </a:r>
            <a:r>
              <a:rPr lang="ja-JP" altLang="en-US"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合成結果</a:t>
            </a:r>
            <a:endParaRPr lang="en-US" altLang="ja-JP"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1245638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838200" y="4483100"/>
            <a:ext cx="10961914" cy="1993900"/>
          </a:xfrm>
        </p:spPr>
        <p:txBody>
          <a:bodyPr>
            <a:normAutofit/>
          </a:bodyPr>
          <a:lstStyle/>
          <a:p>
            <a:pPr algn="r"/>
            <a:r>
              <a:rPr kumimoji="1" lang="en-US" altLang="ja-JP" sz="2400" dirty="0"/>
              <a:t>HDRI</a:t>
            </a:r>
            <a:r>
              <a:rPr kumimoji="1" lang="ja-JP" altLang="en-US" sz="2400" dirty="0"/>
              <a:t>合成の補足資料</a:t>
            </a:r>
            <a:r>
              <a:rPr kumimoji="1" lang="en-US" altLang="ja-JP" sz="2400" dirty="0"/>
              <a:t/>
            </a:r>
            <a:br>
              <a:rPr kumimoji="1" lang="en-US" altLang="ja-JP" sz="2400" dirty="0"/>
            </a:br>
            <a:r>
              <a:rPr lang="ja-JP" altLang="en-US" sz="2400" dirty="0"/>
              <a:t>講義内では取り扱わない予定</a:t>
            </a:r>
            <a:r>
              <a:rPr lang="en-US" altLang="ja-JP" sz="2400" dirty="0"/>
              <a:t/>
            </a:r>
            <a:br>
              <a:rPr lang="en-US" altLang="ja-JP" sz="2400" dirty="0"/>
            </a:br>
            <a:r>
              <a:rPr lang="en-US" altLang="ja-JP" sz="2400" dirty="0"/>
              <a:t/>
            </a:r>
            <a:br>
              <a:rPr lang="en-US" altLang="ja-JP" sz="2400" dirty="0"/>
            </a:br>
            <a:endParaRPr kumimoji="1" lang="ja-JP" altLang="en-US" sz="2400" dirty="0"/>
          </a:p>
        </p:txBody>
      </p:sp>
    </p:spTree>
    <p:extLst>
      <p:ext uri="{BB962C8B-B14F-4D97-AF65-F5344CB8AC3E}">
        <p14:creationId xmlns:p14="http://schemas.microsoft.com/office/powerpoint/2010/main" val="3130311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762501" y="511685"/>
            <a:ext cx="7036419" cy="733270"/>
          </a:xfrm>
        </p:spPr>
        <p:txBody>
          <a:bodyPr>
            <a:normAutofit/>
          </a:bodyPr>
          <a:lstStyle/>
          <a:p>
            <a:r>
              <a:rPr kumimoji="1" lang="ja-JP" altLang="en-US" dirty="0" smtClean="0"/>
              <a:t>参考資料</a:t>
            </a:r>
            <a:endParaRPr kumimoji="1" lang="ja-JP" altLang="en-US" dirty="0"/>
          </a:p>
        </p:txBody>
      </p:sp>
      <p:sp>
        <p:nvSpPr>
          <p:cNvPr id="3" name="コンテンツ プレースホルダー 2"/>
          <p:cNvSpPr>
            <a:spLocks noGrp="1"/>
          </p:cNvSpPr>
          <p:nvPr>
            <p:ph idx="1"/>
          </p:nvPr>
        </p:nvSpPr>
        <p:spPr>
          <a:xfrm>
            <a:off x="4762501" y="1391055"/>
            <a:ext cx="7053579" cy="5243209"/>
          </a:xfrm>
        </p:spPr>
        <p:txBody>
          <a:bodyPr>
            <a:noAutofit/>
          </a:bodyPr>
          <a:lstStyle/>
          <a:p>
            <a:pPr>
              <a:lnSpc>
                <a:spcPct val="110000"/>
              </a:lnSpc>
              <a:spcBef>
                <a:spcPts val="600"/>
              </a:spcBef>
              <a:spcAft>
                <a:spcPts val="600"/>
              </a:spcAft>
            </a:pPr>
            <a:r>
              <a:rPr lang="en-US" altLang="ja-JP" sz="1800" dirty="0"/>
              <a:t>CG-Arts</a:t>
            </a:r>
            <a:r>
              <a:rPr lang="ja-JP" altLang="en-US" sz="1800" dirty="0"/>
              <a:t>協会（画像情報教育進行委員会）</a:t>
            </a:r>
            <a:endParaRPr lang="en-US" altLang="ja-JP" sz="1800" dirty="0"/>
          </a:p>
          <a:p>
            <a:pPr>
              <a:lnSpc>
                <a:spcPct val="110000"/>
              </a:lnSpc>
              <a:spcBef>
                <a:spcPts val="600"/>
              </a:spcBef>
              <a:spcAft>
                <a:spcPts val="600"/>
              </a:spcAft>
            </a:pPr>
            <a:r>
              <a:rPr lang="ja-JP" altLang="en-US" sz="1800" dirty="0"/>
              <a:t>ディジタル画像処理</a:t>
            </a:r>
            <a:r>
              <a:rPr lang="en-US" altLang="ja-JP" sz="1800" dirty="0"/>
              <a:t>[</a:t>
            </a:r>
            <a:r>
              <a:rPr lang="ja-JP" altLang="en-US" sz="1800" dirty="0"/>
              <a:t>改訂新版</a:t>
            </a:r>
            <a:r>
              <a:rPr lang="en-US" altLang="ja-JP" sz="1800" dirty="0"/>
              <a:t>] </a:t>
            </a:r>
            <a:r>
              <a:rPr lang="ja-JP" altLang="en-US" sz="1800" dirty="0"/>
              <a:t>大型本</a:t>
            </a:r>
            <a:endParaRPr lang="en-US" altLang="ja-JP" sz="1800" dirty="0"/>
          </a:p>
          <a:p>
            <a:pPr>
              <a:lnSpc>
                <a:spcPct val="110000"/>
              </a:lnSpc>
              <a:spcBef>
                <a:spcPts val="600"/>
              </a:spcBef>
              <a:spcAft>
                <a:spcPts val="600"/>
              </a:spcAft>
            </a:pPr>
            <a:endParaRPr lang="en-US" altLang="ja-JP" sz="1800" dirty="0"/>
          </a:p>
          <a:p>
            <a:pPr>
              <a:lnSpc>
                <a:spcPct val="110000"/>
              </a:lnSpc>
              <a:spcBef>
                <a:spcPts val="600"/>
              </a:spcBef>
              <a:spcAft>
                <a:spcPts val="600"/>
              </a:spcAft>
            </a:pPr>
            <a:r>
              <a:rPr lang="ja-JP" altLang="en-US" sz="1800" dirty="0"/>
              <a:t>日本語で読める画像処理の教科書です</a:t>
            </a:r>
            <a:endParaRPr lang="en-US" altLang="ja-JP" sz="1800" dirty="0"/>
          </a:p>
          <a:p>
            <a:pPr>
              <a:lnSpc>
                <a:spcPct val="110000"/>
              </a:lnSpc>
              <a:spcBef>
                <a:spcPts val="600"/>
              </a:spcBef>
              <a:spcAft>
                <a:spcPts val="600"/>
              </a:spcAft>
            </a:pPr>
            <a:r>
              <a:rPr lang="ja-JP" altLang="en-US" sz="1800" dirty="0"/>
              <a:t>画像や例が多く入門者には最適だと思います</a:t>
            </a:r>
            <a:endParaRPr lang="en-US" altLang="ja-JP" sz="1800" dirty="0"/>
          </a:p>
          <a:p>
            <a:pPr>
              <a:lnSpc>
                <a:spcPct val="110000"/>
              </a:lnSpc>
              <a:spcBef>
                <a:spcPts val="600"/>
              </a:spcBef>
              <a:spcAft>
                <a:spcPts val="600"/>
              </a:spcAft>
            </a:pPr>
            <a:r>
              <a:rPr lang="ja-JP" altLang="en-US" sz="1800" dirty="0"/>
              <a:t>網羅性が高い反面，説明不足かなと思う部分も多少あります</a:t>
            </a:r>
            <a:endParaRPr lang="en-US" altLang="ja-JP" sz="1800" dirty="0"/>
          </a:p>
          <a:p>
            <a:pPr>
              <a:lnSpc>
                <a:spcPct val="110000"/>
              </a:lnSpc>
              <a:spcBef>
                <a:spcPts val="600"/>
              </a:spcBef>
              <a:spcAft>
                <a:spcPts val="600"/>
              </a:spcAft>
            </a:pPr>
            <a:r>
              <a:rPr lang="en-US" altLang="ja-JP" sz="1800" dirty="0"/>
              <a:t>3</a:t>
            </a:r>
            <a:r>
              <a:rPr lang="ja-JP" altLang="en-US" sz="1800" dirty="0"/>
              <a:t>年前期</a:t>
            </a:r>
            <a:r>
              <a:rPr lang="ja-JP" altLang="en-US" sz="1800" dirty="0" smtClean="0"/>
              <a:t>コンピュータビジョンもこの参考資料を</a:t>
            </a:r>
            <a:r>
              <a:rPr lang="ja-JP" altLang="en-US" sz="1800" dirty="0"/>
              <a:t>利用します</a:t>
            </a:r>
            <a:endParaRPr lang="en-US" altLang="ja-JP" sz="1800" dirty="0"/>
          </a:p>
          <a:p>
            <a:pPr marL="0" indent="0">
              <a:lnSpc>
                <a:spcPct val="110000"/>
              </a:lnSpc>
              <a:spcBef>
                <a:spcPts val="600"/>
              </a:spcBef>
              <a:spcAft>
                <a:spcPts val="600"/>
              </a:spcAft>
              <a:buNone/>
            </a:pPr>
            <a:endParaRPr lang="en-US" altLang="ja-JP" sz="1800" dirty="0"/>
          </a:p>
          <a:p>
            <a:pPr marL="0" indent="0">
              <a:lnSpc>
                <a:spcPct val="110000"/>
              </a:lnSpc>
              <a:spcBef>
                <a:spcPts val="600"/>
              </a:spcBef>
              <a:spcAft>
                <a:spcPts val="600"/>
              </a:spcAft>
              <a:buNone/>
            </a:pPr>
            <a:r>
              <a:rPr lang="ja-JP" altLang="en-US" sz="1800" dirty="0">
                <a:solidFill>
                  <a:srgbClr val="FF0000"/>
                </a:solidFill>
              </a:rPr>
              <a:t>注</a:t>
            </a:r>
            <a:r>
              <a:rPr lang="en-US" altLang="ja-JP" sz="1800" dirty="0">
                <a:solidFill>
                  <a:srgbClr val="FF0000"/>
                </a:solidFill>
              </a:rPr>
              <a:t>) </a:t>
            </a:r>
            <a:r>
              <a:rPr lang="ja-JP" altLang="en-US" sz="1800" dirty="0">
                <a:solidFill>
                  <a:srgbClr val="FF0000"/>
                </a:solidFill>
              </a:rPr>
              <a:t>講義では私の用意した資料を中心に利用し，</a:t>
            </a:r>
            <a:r>
              <a:rPr lang="ja-JP" altLang="en-US" sz="1800" dirty="0" smtClean="0">
                <a:solidFill>
                  <a:srgbClr val="FF0000"/>
                </a:solidFill>
              </a:rPr>
              <a:t>この参考</a:t>
            </a:r>
            <a:r>
              <a:rPr lang="ja-JP" altLang="en-US" sz="1800" dirty="0">
                <a:solidFill>
                  <a:srgbClr val="FF0000"/>
                </a:solidFill>
              </a:rPr>
              <a:t>資料</a:t>
            </a:r>
            <a:r>
              <a:rPr lang="ja-JP" altLang="en-US" sz="1800" dirty="0" smtClean="0">
                <a:solidFill>
                  <a:srgbClr val="FF0000"/>
                </a:solidFill>
              </a:rPr>
              <a:t>は</a:t>
            </a:r>
            <a:r>
              <a:rPr lang="ja-JP" altLang="en-US" sz="1800" dirty="0">
                <a:solidFill>
                  <a:srgbClr val="FF0000"/>
                </a:solidFill>
              </a:rPr>
              <a:t>講義中にはほとんど利用しません．講義内容やその周辺を学修するための資料として利用してください</a:t>
            </a:r>
            <a:endParaRPr lang="en-US" altLang="ja-JP" sz="1800" dirty="0">
              <a:solidFill>
                <a:srgbClr val="FF0000"/>
              </a:solidFill>
            </a:endParaRPr>
          </a:p>
        </p:txBody>
      </p:sp>
      <p:pic>
        <p:nvPicPr>
          <p:cNvPr id="4" name="Picture 2" descr="https://images-na.ssl-images-amazon.com/images/I/518ivcD2crL._SX348_BO1,204,203,200_.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9621" y="720431"/>
            <a:ext cx="3984225" cy="56803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6433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タイトル 1"/>
          <p:cNvSpPr txBox="1">
            <a:spLocks/>
          </p:cNvSpPr>
          <p:nvPr/>
        </p:nvSpPr>
        <p:spPr>
          <a:xfrm>
            <a:off x="1756083" y="174945"/>
            <a:ext cx="8984489" cy="576064"/>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3600" b="1" dirty="0">
                <a:latin typeface="メイリオ" panose="020B0604030504040204" pitchFamily="50" charset="-128"/>
                <a:ea typeface="メイリオ" panose="020B0604030504040204" pitchFamily="50" charset="-128"/>
                <a:cs typeface="メイリオ" panose="020B0604030504040204" pitchFamily="50" charset="-128"/>
              </a:rPr>
              <a:t>ハイダイナミックレンジ画像の構築</a:t>
            </a:r>
            <a:r>
              <a:rPr lang="en-US" altLang="ja-JP" sz="3600" b="1" dirty="0">
                <a:latin typeface="メイリオ" panose="020B0604030504040204" pitchFamily="50" charset="-128"/>
                <a:ea typeface="メイリオ" panose="020B0604030504040204" pitchFamily="50" charset="-128"/>
                <a:cs typeface="メイリオ" panose="020B0604030504040204" pitchFamily="50" charset="-128"/>
              </a:rPr>
              <a:t>(1/4)</a:t>
            </a:r>
            <a:endParaRPr lang="ja-JP" altLang="en-US" sz="3600" b="1" dirty="0">
              <a:latin typeface="メイリオ" panose="020B0604030504040204" pitchFamily="50" charset="-128"/>
              <a:ea typeface="メイリオ" panose="020B0604030504040204" pitchFamily="50" charset="-128"/>
              <a:cs typeface="メイリオ" panose="020B0604030504040204" pitchFamily="50" charset="-128"/>
            </a:endParaRPr>
          </a:p>
        </p:txBody>
      </p:sp>
      <mc:AlternateContent xmlns:mc="http://schemas.openxmlformats.org/markup-compatibility/2006" xmlns:a14="http://schemas.microsoft.com/office/drawing/2010/main">
        <mc:Choice Requires="a14">
          <p:sp>
            <p:nvSpPr>
              <p:cNvPr id="42" name="テキスト ボックス 41"/>
              <p:cNvSpPr txBox="1"/>
              <p:nvPr/>
            </p:nvSpPr>
            <p:spPr>
              <a:xfrm>
                <a:off x="1079924" y="1706090"/>
                <a:ext cx="1412567" cy="830997"/>
              </a:xfrm>
              <a:prstGeom prst="rect">
                <a:avLst/>
              </a:prstGeom>
              <a:noFill/>
            </p:spPr>
            <p:txBody>
              <a:bodyPr wrap="none" rtlCol="0">
                <a:spAutoFit/>
              </a:bodyPr>
              <a:lstStyle/>
              <a:p>
                <a:pPr algn="ctr"/>
                <a:r>
                  <a:rPr lang="ja-JP" altLang="en-US" sz="2400" b="1" dirty="0">
                    <a:latin typeface="メイリオ" panose="020B0604030504040204" pitchFamily="50" charset="-128"/>
                    <a:ea typeface="メイリオ" panose="020B0604030504040204" pitchFamily="50" charset="-128"/>
                    <a:cs typeface="メイリオ" panose="020B0604030504040204" pitchFamily="50" charset="-128"/>
                  </a:rPr>
                  <a:t>輝度 </a:t>
                </a:r>
                <a14:m>
                  <m:oMath xmlns:m="http://schemas.openxmlformats.org/officeDocument/2006/math">
                    <m:r>
                      <a:rPr lang="en-US" altLang="ja-JP" sz="2400" b="0" i="1" dirty="0">
                        <a:latin typeface="Cambria Math"/>
                        <a:ea typeface="Cambria Math"/>
                      </a:rPr>
                      <m:t>𝐸</m:t>
                    </m:r>
                  </m:oMath>
                </a14:m>
                <a:endParaRPr lang="en-US" altLang="ja-JP" sz="2400" dirty="0">
                  <a:latin typeface="メイリオ" panose="020B0604030504040204" pitchFamily="50" charset="-128"/>
                  <a:ea typeface="メイリオ" panose="020B0604030504040204" pitchFamily="50" charset="-128"/>
                  <a:cs typeface="メイリオ" panose="020B0604030504040204" pitchFamily="50" charset="-128"/>
                </a:endParaRPr>
              </a:p>
              <a:p>
                <a:pPr algn="ctr"/>
                <a:r>
                  <a:rPr lang="en-US" altLang="ja-JP" sz="2400" b="1"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2400" b="1" dirty="0">
                    <a:latin typeface="メイリオ" panose="020B0604030504040204" pitchFamily="50" charset="-128"/>
                    <a:ea typeface="メイリオ" panose="020B0604030504040204" pitchFamily="50" charset="-128"/>
                    <a:cs typeface="メイリオ" panose="020B0604030504040204" pitchFamily="50" charset="-128"/>
                  </a:rPr>
                  <a:t>実数値</a:t>
                </a:r>
                <a:r>
                  <a:rPr lang="en-US" altLang="ja-JP" sz="2400" b="1" dirty="0">
                    <a:latin typeface="メイリオ" panose="020B0604030504040204" pitchFamily="50" charset="-128"/>
                    <a:ea typeface="メイリオ" panose="020B0604030504040204" pitchFamily="50" charset="-128"/>
                    <a:cs typeface="メイリオ" panose="020B0604030504040204" pitchFamily="50" charset="-128"/>
                  </a:rPr>
                  <a:t>)</a:t>
                </a:r>
                <a:endParaRPr lang="ja-JP" altLang="en-US" sz="2400" b="1" dirty="0">
                  <a:latin typeface="メイリオ" panose="020B0604030504040204" pitchFamily="50" charset="-128"/>
                  <a:ea typeface="メイリオ" panose="020B0604030504040204" pitchFamily="50" charset="-128"/>
                  <a:cs typeface="メイリオ" panose="020B0604030504040204" pitchFamily="50" charset="-128"/>
                </a:endParaRPr>
              </a:p>
            </p:txBody>
          </p:sp>
        </mc:Choice>
        <mc:Fallback xmlns="">
          <p:sp>
            <p:nvSpPr>
              <p:cNvPr id="42" name="テキスト ボックス 41"/>
              <p:cNvSpPr txBox="1">
                <a:spLocks noRot="1" noChangeAspect="1" noMove="1" noResize="1" noEditPoints="1" noAdjustHandles="1" noChangeArrowheads="1" noChangeShapeType="1" noTextEdit="1"/>
              </p:cNvSpPr>
              <p:nvPr/>
            </p:nvSpPr>
            <p:spPr>
              <a:xfrm>
                <a:off x="1079924" y="1706090"/>
                <a:ext cx="1412567" cy="830997"/>
              </a:xfrm>
              <a:prstGeom prst="rect">
                <a:avLst/>
              </a:prstGeom>
              <a:blipFill rotWithShape="0">
                <a:blip r:embed="rId2"/>
                <a:stretch>
                  <a:fillRect l="-6034" t="-4412" r="-6466" b="-16176"/>
                </a:stretch>
              </a:blipFill>
            </p:spPr>
            <p:txBody>
              <a:bodyPr/>
              <a:lstStyle/>
              <a:p>
                <a:r>
                  <a:rPr lang="ja-JP" altLang="en-US">
                    <a:noFill/>
                  </a:rPr>
                  <a:t> </a:t>
                </a:r>
              </a:p>
            </p:txBody>
          </p:sp>
        </mc:Fallback>
      </mc:AlternateContent>
      <p:grpSp>
        <p:nvGrpSpPr>
          <p:cNvPr id="3" name="グループ化 2"/>
          <p:cNvGrpSpPr/>
          <p:nvPr/>
        </p:nvGrpSpPr>
        <p:grpSpPr>
          <a:xfrm>
            <a:off x="2730500" y="981710"/>
            <a:ext cx="6273800" cy="2355850"/>
            <a:chOff x="3303866" y="981710"/>
            <a:chExt cx="5442624" cy="2355850"/>
          </a:xfrm>
        </p:grpSpPr>
        <p:sp>
          <p:nvSpPr>
            <p:cNvPr id="39" name="角丸四角形 38"/>
            <p:cNvSpPr/>
            <p:nvPr/>
          </p:nvSpPr>
          <p:spPr>
            <a:xfrm>
              <a:off x="3303866" y="981710"/>
              <a:ext cx="5442624" cy="2355850"/>
            </a:xfrm>
            <a:prstGeom prst="roundRect">
              <a:avLst>
                <a:gd name="adj" fmla="val 2112"/>
              </a:avLst>
            </a:prstGeom>
            <a:solidFill>
              <a:srgbClr val="D5F4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41" name="Picture 3"/>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10800000">
              <a:off x="6044679" y="1092540"/>
              <a:ext cx="1666416" cy="16427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3" name="正方形/長方形 42"/>
            <p:cNvSpPr/>
            <p:nvPr/>
          </p:nvSpPr>
          <p:spPr>
            <a:xfrm>
              <a:off x="3499151" y="2828770"/>
              <a:ext cx="809204" cy="381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レンズ</a:t>
              </a:r>
            </a:p>
          </p:txBody>
        </p:sp>
        <p:sp>
          <p:nvSpPr>
            <p:cNvPr id="44" name="正方形/長方形 43"/>
            <p:cNvSpPr/>
            <p:nvPr/>
          </p:nvSpPr>
          <p:spPr>
            <a:xfrm>
              <a:off x="4461102" y="2828770"/>
              <a:ext cx="593416" cy="381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絞り</a:t>
              </a:r>
            </a:p>
          </p:txBody>
        </p:sp>
        <mc:AlternateContent xmlns:mc="http://schemas.openxmlformats.org/markup-compatibility/2006" xmlns:a14="http://schemas.microsoft.com/office/drawing/2010/main">
          <mc:Choice Requires="a14">
            <p:sp>
              <p:nvSpPr>
                <p:cNvPr id="45" name="正方形/長方形 44"/>
                <p:cNvSpPr/>
                <p:nvPr/>
              </p:nvSpPr>
              <p:spPr>
                <a:xfrm>
                  <a:off x="5207266" y="2828770"/>
                  <a:ext cx="917097" cy="381000"/>
                </a:xfrm>
                <a:prstGeom prst="rect">
                  <a:avLst/>
                </a:prstGeom>
                <a:solidFill>
                  <a:srgbClr val="FF00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露光 </a:t>
                  </a:r>
                  <a14:m>
                    <m:oMath xmlns:m="http://schemas.openxmlformats.org/officeDocument/2006/math">
                      <m:r>
                        <a:rPr lang="en-US" altLang="ja-JP" sz="1600" i="1" dirty="0">
                          <a:latin typeface="Cambria Math"/>
                          <a:ea typeface="Cambria Math"/>
                        </a:rPr>
                        <m:t>∆</m:t>
                      </m:r>
                      <m:r>
                        <a:rPr lang="en-US" altLang="ja-JP" sz="1600" i="1" dirty="0">
                          <a:latin typeface="Cambria Math"/>
                          <a:ea typeface="Cambria Math"/>
                        </a:rPr>
                        <m:t>𝑡</m:t>
                      </m:r>
                    </m:oMath>
                  </a14:m>
                  <a:endParaRPr lang="ja-JP" altLang="en-US" sz="1600" dirty="0">
                    <a:latin typeface="メイリオ" panose="020B0604030504040204" pitchFamily="50" charset="-128"/>
                    <a:ea typeface="メイリオ" panose="020B0604030504040204" pitchFamily="50" charset="-128"/>
                    <a:cs typeface="メイリオ" panose="020B0604030504040204" pitchFamily="50" charset="-128"/>
                  </a:endParaRPr>
                </a:p>
              </p:txBody>
            </p:sp>
          </mc:Choice>
          <mc:Fallback xmlns="">
            <p:sp>
              <p:nvSpPr>
                <p:cNvPr id="45" name="正方形/長方形 44"/>
                <p:cNvSpPr>
                  <a:spLocks noRot="1" noChangeAspect="1" noMove="1" noResize="1" noEditPoints="1" noAdjustHandles="1" noChangeArrowheads="1" noChangeShapeType="1" noTextEdit="1"/>
                </p:cNvSpPr>
                <p:nvPr/>
              </p:nvSpPr>
              <p:spPr>
                <a:xfrm>
                  <a:off x="5207266" y="2828770"/>
                  <a:ext cx="917097" cy="381000"/>
                </a:xfrm>
                <a:prstGeom prst="rect">
                  <a:avLst/>
                </a:prstGeom>
                <a:blipFill rotWithShape="0">
                  <a:blip r:embed="rId5"/>
                  <a:stretch>
                    <a:fillRect b="-10145"/>
                  </a:stretch>
                </a:blipFill>
                <a:ln w="38100">
                  <a:solidFill>
                    <a:srgbClr val="FF0000"/>
                  </a:solidFill>
                </a:ln>
              </p:spPr>
              <p:txBody>
                <a:bodyPr/>
                <a:lstStyle/>
                <a:p>
                  <a:r>
                    <a:rPr lang="ja-JP" altLang="en-US">
                      <a:noFill/>
                    </a:rPr>
                    <a:t> </a:t>
                  </a:r>
                </a:p>
              </p:txBody>
            </p:sp>
          </mc:Fallback>
        </mc:AlternateContent>
        <p:sp>
          <p:nvSpPr>
            <p:cNvPr id="46" name="正方形/長方形 45"/>
            <p:cNvSpPr/>
            <p:nvPr/>
          </p:nvSpPr>
          <p:spPr>
            <a:xfrm>
              <a:off x="6277110" y="2828770"/>
              <a:ext cx="519239" cy="381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CCD</a:t>
              </a:r>
              <a:endParaRPr lang="ja-JP" altLang="en-US" sz="16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7" name="正方形/長方形 46"/>
            <p:cNvSpPr/>
            <p:nvPr/>
          </p:nvSpPr>
          <p:spPr>
            <a:xfrm>
              <a:off x="6949095" y="2828770"/>
              <a:ext cx="762000" cy="381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AD</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変換</a:t>
              </a:r>
            </a:p>
          </p:txBody>
        </p:sp>
        <p:sp>
          <p:nvSpPr>
            <p:cNvPr id="48" name="正方形/長方形 47"/>
            <p:cNvSpPr/>
            <p:nvPr/>
          </p:nvSpPr>
          <p:spPr>
            <a:xfrm>
              <a:off x="7863840" y="2828770"/>
              <a:ext cx="762000" cy="381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フィルタ</a:t>
              </a:r>
            </a:p>
          </p:txBody>
        </p:sp>
        <p:cxnSp>
          <p:nvCxnSpPr>
            <p:cNvPr id="50" name="直線矢印コネクタ 49"/>
            <p:cNvCxnSpPr>
              <a:stCxn id="43" idx="3"/>
              <a:endCxn id="44" idx="1"/>
            </p:cNvCxnSpPr>
            <p:nvPr/>
          </p:nvCxnSpPr>
          <p:spPr>
            <a:xfrm>
              <a:off x="4308356" y="3019270"/>
              <a:ext cx="152747" cy="0"/>
            </a:xfrm>
            <a:prstGeom prst="straightConnector1">
              <a:avLst/>
            </a:prstGeom>
            <a:ln w="15875">
              <a:solidFill>
                <a:schemeClr val="tx1"/>
              </a:solidFill>
              <a:tailEnd type="stealth" w="lg" len="med"/>
            </a:ln>
          </p:spPr>
          <p:style>
            <a:lnRef idx="1">
              <a:schemeClr val="accent1"/>
            </a:lnRef>
            <a:fillRef idx="0">
              <a:schemeClr val="accent1"/>
            </a:fillRef>
            <a:effectRef idx="0">
              <a:schemeClr val="accent1"/>
            </a:effectRef>
            <a:fontRef idx="minor">
              <a:schemeClr val="tx1"/>
            </a:fontRef>
          </p:style>
        </p:cxnSp>
        <p:cxnSp>
          <p:nvCxnSpPr>
            <p:cNvPr id="51" name="直線矢印コネクタ 50"/>
            <p:cNvCxnSpPr/>
            <p:nvPr/>
          </p:nvCxnSpPr>
          <p:spPr>
            <a:xfrm>
              <a:off x="5054519" y="3019270"/>
              <a:ext cx="152747" cy="0"/>
            </a:xfrm>
            <a:prstGeom prst="straightConnector1">
              <a:avLst/>
            </a:prstGeom>
            <a:ln w="15875">
              <a:solidFill>
                <a:schemeClr val="tx1"/>
              </a:solidFill>
              <a:tailEnd type="stealth" w="lg" len="med"/>
            </a:ln>
          </p:spPr>
          <p:style>
            <a:lnRef idx="1">
              <a:schemeClr val="accent1"/>
            </a:lnRef>
            <a:fillRef idx="0">
              <a:schemeClr val="accent1"/>
            </a:fillRef>
            <a:effectRef idx="0">
              <a:schemeClr val="accent1"/>
            </a:effectRef>
            <a:fontRef idx="minor">
              <a:schemeClr val="tx1"/>
            </a:fontRef>
          </p:style>
        </p:cxnSp>
        <p:cxnSp>
          <p:nvCxnSpPr>
            <p:cNvPr id="52" name="直線矢印コネクタ 51"/>
            <p:cNvCxnSpPr/>
            <p:nvPr/>
          </p:nvCxnSpPr>
          <p:spPr>
            <a:xfrm>
              <a:off x="6125182" y="3019270"/>
              <a:ext cx="152747" cy="0"/>
            </a:xfrm>
            <a:prstGeom prst="straightConnector1">
              <a:avLst/>
            </a:prstGeom>
            <a:ln w="15875">
              <a:solidFill>
                <a:schemeClr val="tx1"/>
              </a:solidFill>
              <a:tailEnd type="stealth" w="lg" len="med"/>
            </a:ln>
          </p:spPr>
          <p:style>
            <a:lnRef idx="1">
              <a:schemeClr val="accent1"/>
            </a:lnRef>
            <a:fillRef idx="0">
              <a:schemeClr val="accent1"/>
            </a:fillRef>
            <a:effectRef idx="0">
              <a:schemeClr val="accent1"/>
            </a:effectRef>
            <a:fontRef idx="minor">
              <a:schemeClr val="tx1"/>
            </a:fontRef>
          </p:style>
        </p:cxnSp>
        <p:cxnSp>
          <p:nvCxnSpPr>
            <p:cNvPr id="62" name="直線矢印コネクタ 61"/>
            <p:cNvCxnSpPr/>
            <p:nvPr/>
          </p:nvCxnSpPr>
          <p:spPr>
            <a:xfrm>
              <a:off x="6796349" y="3019270"/>
              <a:ext cx="152747" cy="0"/>
            </a:xfrm>
            <a:prstGeom prst="straightConnector1">
              <a:avLst/>
            </a:prstGeom>
            <a:ln w="15875">
              <a:solidFill>
                <a:schemeClr val="tx1"/>
              </a:solidFill>
              <a:tailEnd type="stealth" w="lg" len="med"/>
            </a:ln>
          </p:spPr>
          <p:style>
            <a:lnRef idx="1">
              <a:schemeClr val="accent1"/>
            </a:lnRef>
            <a:fillRef idx="0">
              <a:schemeClr val="accent1"/>
            </a:fillRef>
            <a:effectRef idx="0">
              <a:schemeClr val="accent1"/>
            </a:effectRef>
            <a:fontRef idx="minor">
              <a:schemeClr val="tx1"/>
            </a:fontRef>
          </p:style>
        </p:cxnSp>
        <p:cxnSp>
          <p:nvCxnSpPr>
            <p:cNvPr id="64" name="直線矢印コネクタ 63"/>
            <p:cNvCxnSpPr/>
            <p:nvPr/>
          </p:nvCxnSpPr>
          <p:spPr>
            <a:xfrm>
              <a:off x="7711094" y="3019270"/>
              <a:ext cx="152747" cy="0"/>
            </a:xfrm>
            <a:prstGeom prst="straightConnector1">
              <a:avLst/>
            </a:prstGeom>
            <a:ln w="15875">
              <a:solidFill>
                <a:schemeClr val="tx1"/>
              </a:solidFill>
              <a:tailEnd type="stealth" w="lg" len="med"/>
            </a:ln>
          </p:spPr>
          <p:style>
            <a:lnRef idx="1">
              <a:schemeClr val="accent1"/>
            </a:lnRef>
            <a:fillRef idx="0">
              <a:schemeClr val="accent1"/>
            </a:fillRef>
            <a:effectRef idx="0">
              <a:schemeClr val="accent1"/>
            </a:effectRef>
            <a:fontRef idx="minor">
              <a:schemeClr val="tx1"/>
            </a:fontRef>
          </p:style>
        </p:cxnSp>
        <p:sp>
          <p:nvSpPr>
            <p:cNvPr id="65" name="テキスト ボックス 64"/>
            <p:cNvSpPr txBox="1"/>
            <p:nvPr/>
          </p:nvSpPr>
          <p:spPr>
            <a:xfrm>
              <a:off x="3553847" y="1498431"/>
              <a:ext cx="2339102" cy="830997"/>
            </a:xfrm>
            <a:prstGeom prst="rect">
              <a:avLst/>
            </a:prstGeom>
            <a:noFill/>
          </p:spPr>
          <p:txBody>
            <a:bodyPr wrap="none" rtlCol="0">
              <a:spAutoFit/>
            </a:bodyPr>
            <a:lstStyle/>
            <a:p>
              <a:pPr algn="ct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デジタルカメラ</a:t>
              </a:r>
              <a:endParaRPr lang="en-US" altLang="ja-JP" sz="2400" dirty="0">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非線形変換 </a:t>
              </a:r>
              <a:endParaRPr lang="en-US" altLang="ja-JP" sz="2400" dirty="0">
                <a:latin typeface="メイリオ" panose="020B0604030504040204" pitchFamily="50" charset="-128"/>
                <a:ea typeface="メイリオ" panose="020B0604030504040204" pitchFamily="50" charset="-128"/>
                <a:cs typeface="メイリオ" panose="020B0604030504040204" pitchFamily="50" charset="-128"/>
              </a:endParaRPr>
            </a:p>
          </p:txBody>
        </p:sp>
      </p:grpSp>
      <p:cxnSp>
        <p:nvCxnSpPr>
          <p:cNvPr id="66" name="カギ線コネクタ 65"/>
          <p:cNvCxnSpPr>
            <a:stCxn id="42" idx="2"/>
            <a:endCxn id="43" idx="1"/>
          </p:cNvCxnSpPr>
          <p:nvPr/>
        </p:nvCxnSpPr>
        <p:spPr>
          <a:xfrm rot="16200000" flipH="1">
            <a:off x="2129817" y="2193478"/>
            <a:ext cx="482183" cy="1169400"/>
          </a:xfrm>
          <a:prstGeom prst="bentConnector2">
            <a:avLst/>
          </a:prstGeom>
          <a:ln w="22225">
            <a:solidFill>
              <a:schemeClr val="tx1"/>
            </a:solidFill>
            <a:tailEnd type="stealth" w="lg" len="med"/>
          </a:ln>
        </p:spPr>
        <p:style>
          <a:lnRef idx="1">
            <a:schemeClr val="accent1"/>
          </a:lnRef>
          <a:fillRef idx="0">
            <a:schemeClr val="accent1"/>
          </a:fillRef>
          <a:effectRef idx="0">
            <a:schemeClr val="accent1"/>
          </a:effectRef>
          <a:fontRef idx="minor">
            <a:schemeClr val="tx1"/>
          </a:fontRef>
        </p:style>
      </p:cxnSp>
      <p:cxnSp>
        <p:nvCxnSpPr>
          <p:cNvPr id="67" name="カギ線コネクタ 66"/>
          <p:cNvCxnSpPr>
            <a:stCxn id="48" idx="3"/>
            <a:endCxn id="68" idx="2"/>
          </p:cNvCxnSpPr>
          <p:nvPr/>
        </p:nvCxnSpPr>
        <p:spPr>
          <a:xfrm flipV="1">
            <a:off x="8865225" y="2537087"/>
            <a:ext cx="1382964" cy="482183"/>
          </a:xfrm>
          <a:prstGeom prst="bentConnector2">
            <a:avLst/>
          </a:prstGeom>
          <a:ln w="22225">
            <a:solidFill>
              <a:schemeClr val="tx1"/>
            </a:solidFill>
            <a:tailEnd type="stealth" w="lg" len="med"/>
          </a:ln>
        </p:spPr>
        <p:style>
          <a:lnRef idx="1">
            <a:schemeClr val="accent1"/>
          </a:lnRef>
          <a:fillRef idx="0">
            <a:schemeClr val="accent1"/>
          </a:fillRef>
          <a:effectRef idx="0">
            <a:schemeClr val="accent1"/>
          </a:effectRef>
          <a:fontRef idx="minor">
            <a:schemeClr val="tx1"/>
          </a:fontRef>
        </p:style>
      </p:cxnSp>
      <p:sp>
        <p:nvSpPr>
          <p:cNvPr id="68" name="テキスト ボックス 67"/>
          <p:cNvSpPr txBox="1"/>
          <p:nvPr/>
        </p:nvSpPr>
        <p:spPr>
          <a:xfrm>
            <a:off x="9481793" y="1706090"/>
            <a:ext cx="1532792" cy="830997"/>
          </a:xfrm>
          <a:prstGeom prst="rect">
            <a:avLst/>
          </a:prstGeom>
          <a:noFill/>
        </p:spPr>
        <p:txBody>
          <a:bodyPr wrap="none" rtlCol="0">
            <a:spAutoFit/>
          </a:bodyPr>
          <a:lstStyle/>
          <a:p>
            <a:pPr algn="ctr"/>
            <a:r>
              <a:rPr lang="ja-JP" altLang="en-US" sz="2400" b="1" dirty="0">
                <a:latin typeface="メイリオ" panose="020B0604030504040204" pitchFamily="50" charset="-128"/>
                <a:ea typeface="メイリオ" panose="020B0604030504040204" pitchFamily="50" charset="-128"/>
                <a:cs typeface="メイリオ" panose="020B0604030504040204" pitchFamily="50" charset="-128"/>
              </a:rPr>
              <a:t>画素値</a:t>
            </a:r>
            <a:endParaRPr lang="en-US" altLang="ja-JP" sz="2400" b="1" dirty="0">
              <a:latin typeface="メイリオ" panose="020B0604030504040204" pitchFamily="50" charset="-128"/>
              <a:ea typeface="メイリオ" panose="020B0604030504040204" pitchFamily="50" charset="-128"/>
              <a:cs typeface="メイリオ" panose="020B0604030504040204" pitchFamily="50" charset="-128"/>
            </a:endParaRPr>
          </a:p>
          <a:p>
            <a:pPr algn="ctr"/>
            <a:r>
              <a:rPr lang="en-US" altLang="ja-JP" sz="2400" b="1" dirty="0">
                <a:latin typeface="メイリオ" panose="020B0604030504040204" pitchFamily="50" charset="-128"/>
                <a:ea typeface="メイリオ" panose="020B0604030504040204" pitchFamily="50" charset="-128"/>
                <a:cs typeface="メイリオ" panose="020B0604030504040204" pitchFamily="50" charset="-128"/>
              </a:rPr>
              <a:t>[0, 255]</a:t>
            </a:r>
            <a:endParaRPr lang="ja-JP" altLang="en-US" sz="2400" b="1" dirty="0">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69" name="グループ化 68"/>
          <p:cNvGrpSpPr/>
          <p:nvPr/>
        </p:nvGrpSpPr>
        <p:grpSpPr>
          <a:xfrm>
            <a:off x="6837462" y="3733800"/>
            <a:ext cx="3185487" cy="2951164"/>
            <a:chOff x="5313461" y="3455432"/>
            <a:chExt cx="3485956" cy="3229531"/>
          </a:xfrm>
        </p:grpSpPr>
        <p:sp>
          <p:nvSpPr>
            <p:cNvPr id="70" name="正方形/長方形 69"/>
            <p:cNvSpPr/>
            <p:nvPr/>
          </p:nvSpPr>
          <p:spPr>
            <a:xfrm>
              <a:off x="5313461" y="3455432"/>
              <a:ext cx="3485956" cy="707296"/>
            </a:xfrm>
            <a:prstGeom prst="rect">
              <a:avLst/>
            </a:prstGeom>
          </p:spPr>
          <p:txBody>
            <a:bodyPr wrap="none">
              <a:spAutoFit/>
            </a:bodyPr>
            <a:lstStyle/>
            <a:p>
              <a:r>
                <a:rPr lang="ja-JP" altLang="en-US" dirty="0">
                  <a:latin typeface="メイリオ" panose="020B0604030504040204" pitchFamily="50" charset="-128"/>
                  <a:ea typeface="メイリオ" panose="020B0604030504040204" pitchFamily="50" charset="-128"/>
                  <a:cs typeface="メイリオ" panose="020B0604030504040204" pitchFamily="50" charset="-128"/>
                </a:rPr>
                <a:t>絞り・感度を固定し、</a:t>
              </a:r>
              <a:endParaRPr lang="en-US" altLang="ja-JP"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dirty="0">
                  <a:latin typeface="メイリオ" panose="020B0604030504040204" pitchFamily="50" charset="-128"/>
                  <a:ea typeface="メイリオ" panose="020B0604030504040204" pitchFamily="50" charset="-128"/>
                  <a:cs typeface="メイリオ" panose="020B0604030504040204" pitchFamily="50" charset="-128"/>
                </a:rPr>
                <a:t>露光を変えて複数画像を撮影</a:t>
              </a:r>
              <a:endParaRPr lang="en-US" altLang="ja-JP" dirty="0">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71" name="グループ化 70"/>
            <p:cNvGrpSpPr/>
            <p:nvPr/>
          </p:nvGrpSpPr>
          <p:grpSpPr>
            <a:xfrm>
              <a:off x="5405832" y="4142320"/>
              <a:ext cx="3161089" cy="2542643"/>
              <a:chOff x="2604692" y="4313770"/>
              <a:chExt cx="3161089" cy="2542643"/>
            </a:xfrm>
          </p:grpSpPr>
          <p:grpSp>
            <p:nvGrpSpPr>
              <p:cNvPr id="72" name="グループ化 71"/>
              <p:cNvGrpSpPr/>
              <p:nvPr/>
            </p:nvGrpSpPr>
            <p:grpSpPr>
              <a:xfrm>
                <a:off x="2604692" y="4313770"/>
                <a:ext cx="3161089" cy="2542643"/>
                <a:chOff x="-76989" y="2202095"/>
                <a:chExt cx="4940303" cy="3973766"/>
              </a:xfrm>
            </p:grpSpPr>
            <p:pic>
              <p:nvPicPr>
                <p:cNvPr id="81" name="Picture 4" descr="C:\shared\publication\Classes\2014北大前期\SoftAndImg\hdrTest\DSC_0652.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8764" b="13024"/>
                <a:stretch/>
              </p:blipFill>
              <p:spPr bwMode="auto">
                <a:xfrm>
                  <a:off x="-76989" y="2202095"/>
                  <a:ext cx="2400792" cy="1876973"/>
                </a:xfrm>
                <a:prstGeom prst="rect">
                  <a:avLst/>
                </a:prstGeom>
                <a:noFill/>
                <a:ln>
                  <a:solidFill>
                    <a:schemeClr val="accent1">
                      <a:shade val="50000"/>
                    </a:schemeClr>
                  </a:solidFill>
                </a:ln>
                <a:extLst>
                  <a:ext uri="{909E8E84-426E-40DD-AFC4-6F175D3DCCD1}">
                    <a14:hiddenFill xmlns:a14="http://schemas.microsoft.com/office/drawing/2010/main">
                      <a:solidFill>
                        <a:srgbClr val="FFFFFF"/>
                      </a:solidFill>
                    </a14:hiddenFill>
                  </a:ext>
                </a:extLst>
              </p:spPr>
            </p:pic>
            <p:pic>
              <p:nvPicPr>
                <p:cNvPr id="83" name="Picture 5" descr="C:\shared\publication\Classes\2014北大前期\SoftAndImg\hdrTest\DSC_0655.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1877" b="13024"/>
                <a:stretch/>
              </p:blipFill>
              <p:spPr bwMode="auto">
                <a:xfrm>
                  <a:off x="2542195" y="2202097"/>
                  <a:ext cx="2308791" cy="1876973"/>
                </a:xfrm>
                <a:prstGeom prst="rect">
                  <a:avLst/>
                </a:prstGeom>
                <a:noFill/>
                <a:ln>
                  <a:solidFill>
                    <a:schemeClr val="accent1">
                      <a:shade val="50000"/>
                    </a:schemeClr>
                  </a:solidFill>
                </a:ln>
                <a:extLst>
                  <a:ext uri="{909E8E84-426E-40DD-AFC4-6F175D3DCCD1}">
                    <a14:hiddenFill xmlns:a14="http://schemas.microsoft.com/office/drawing/2010/main">
                      <a:solidFill>
                        <a:srgbClr val="FFFFFF"/>
                      </a:solidFill>
                    </a14:hiddenFill>
                  </a:ext>
                </a:extLst>
              </p:spPr>
            </p:pic>
            <p:pic>
              <p:nvPicPr>
                <p:cNvPr id="84" name="Picture 6" descr="C:\shared\publication\Classes\2014北大前期\SoftAndImg\hdrTest\DSC_0657.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0795" b="13024"/>
                <a:stretch/>
              </p:blipFill>
              <p:spPr bwMode="auto">
                <a:xfrm>
                  <a:off x="-76989" y="4298888"/>
                  <a:ext cx="2400792" cy="1876973"/>
                </a:xfrm>
                <a:prstGeom prst="rect">
                  <a:avLst/>
                </a:prstGeom>
                <a:noFill/>
                <a:ln>
                  <a:solidFill>
                    <a:schemeClr val="accent1">
                      <a:shade val="50000"/>
                    </a:schemeClr>
                  </a:solidFill>
                </a:ln>
                <a:extLst>
                  <a:ext uri="{909E8E84-426E-40DD-AFC4-6F175D3DCCD1}">
                    <a14:hiddenFill xmlns:a14="http://schemas.microsoft.com/office/drawing/2010/main">
                      <a:solidFill>
                        <a:srgbClr val="FFFFFF"/>
                      </a:solidFill>
                    </a14:hiddenFill>
                  </a:ext>
                </a:extLst>
              </p:spPr>
            </p:pic>
            <p:pic>
              <p:nvPicPr>
                <p:cNvPr id="85" name="Picture 7" descr="C:\shared\publication\Classes\2014北大前期\SoftAndImg\hdrTest\DSC_0659.JP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21460" b="13024"/>
                <a:stretch/>
              </p:blipFill>
              <p:spPr bwMode="auto">
                <a:xfrm>
                  <a:off x="2542195" y="4298888"/>
                  <a:ext cx="2321119" cy="1876973"/>
                </a:xfrm>
                <a:prstGeom prst="rect">
                  <a:avLst/>
                </a:prstGeom>
                <a:noFill/>
                <a:ln>
                  <a:solidFill>
                    <a:schemeClr val="accent1">
                      <a:shade val="50000"/>
                    </a:schemeClr>
                  </a:solidFill>
                </a:ln>
                <a:extLst>
                  <a:ext uri="{909E8E84-426E-40DD-AFC4-6F175D3DCCD1}">
                    <a14:hiddenFill xmlns:a14="http://schemas.microsoft.com/office/drawing/2010/main">
                      <a:solidFill>
                        <a:srgbClr val="FFFFFF"/>
                      </a:solidFill>
                    </a14:hiddenFill>
                  </a:ext>
                </a:extLst>
              </p:spPr>
            </p:pic>
          </p:grpSp>
          <mc:AlternateContent xmlns:mc="http://schemas.openxmlformats.org/markup-compatibility/2006" xmlns:a14="http://schemas.microsoft.com/office/drawing/2010/main">
            <mc:Choice Requires="a14">
              <p:sp>
                <p:nvSpPr>
                  <p:cNvPr id="73" name="正方形/長方形 72"/>
                  <p:cNvSpPr/>
                  <p:nvPr/>
                </p:nvSpPr>
                <p:spPr>
                  <a:xfrm>
                    <a:off x="3647427" y="5169698"/>
                    <a:ext cx="449739" cy="307777"/>
                  </a:xfrm>
                  <a:prstGeom prst="rect">
                    <a:avLst/>
                  </a:prstGeom>
                  <a:solidFill>
                    <a:srgbClr val="D5F4FF"/>
                  </a:solidFill>
                </p:spPr>
                <p:txBody>
                  <a:bodyPr wrap="none" lIns="0" tIns="0" rIns="0" bIns="0">
                    <a:spAutoFit/>
                  </a:bodyPr>
                  <a:lstStyle/>
                  <a:p>
                    <a:pPr/>
                    <a14:m>
                      <m:oMathPara xmlns:m="http://schemas.openxmlformats.org/officeDocument/2006/math">
                        <m:oMathParaPr>
                          <m:jc m:val="centerGroup"/>
                        </m:oMathParaPr>
                        <m:oMath xmlns:m="http://schemas.openxmlformats.org/officeDocument/2006/math">
                          <m:r>
                            <m:rPr>
                              <m:sty m:val="p"/>
                            </m:rPr>
                            <a:rPr lang="en-US" altLang="ja-JP" sz="2000" dirty="0">
                              <a:latin typeface="Cambria Math"/>
                              <a:ea typeface="Cambria Math"/>
                            </a:rPr>
                            <m:t>Δ</m:t>
                          </m:r>
                          <m:sSub>
                            <m:sSubPr>
                              <m:ctrlPr>
                                <a:rPr lang="en-US" altLang="ja-JP" sz="2000" i="1" dirty="0">
                                  <a:latin typeface="Cambria Math" panose="02040503050406030204" pitchFamily="18" charset="0"/>
                                  <a:ea typeface="Cambria Math"/>
                                </a:rPr>
                              </m:ctrlPr>
                            </m:sSubPr>
                            <m:e>
                              <m:r>
                                <a:rPr lang="en-US" altLang="ja-JP" sz="2000" i="1" dirty="0">
                                  <a:latin typeface="Cambria Math"/>
                                  <a:ea typeface="Cambria Math"/>
                                </a:rPr>
                                <m:t>𝑡</m:t>
                              </m:r>
                            </m:e>
                            <m:sub>
                              <m:r>
                                <a:rPr lang="en-US" altLang="ja-JP" sz="2000" i="1" dirty="0">
                                  <a:latin typeface="Cambria Math"/>
                                  <a:ea typeface="Cambria Math"/>
                                </a:rPr>
                                <m:t>1</m:t>
                              </m:r>
                            </m:sub>
                          </m:sSub>
                        </m:oMath>
                      </m:oMathPara>
                    </a14:m>
                    <a:endParaRPr lang="ja-JP" altLang="en-US" sz="2000" dirty="0">
                      <a:latin typeface="メイリオ" panose="020B0604030504040204" pitchFamily="50" charset="-128"/>
                      <a:ea typeface="メイリオ" panose="020B0604030504040204" pitchFamily="50" charset="-128"/>
                      <a:cs typeface="メイリオ" panose="020B0604030504040204" pitchFamily="50" charset="-128"/>
                    </a:endParaRPr>
                  </a:p>
                </p:txBody>
              </p:sp>
            </mc:Choice>
            <mc:Fallback xmlns="">
              <p:sp>
                <p:nvSpPr>
                  <p:cNvPr id="58" name="正方形/長方形 57"/>
                  <p:cNvSpPr>
                    <a:spLocks noRot="1" noChangeAspect="1" noMove="1" noResize="1" noEditPoints="1" noAdjustHandles="1" noChangeArrowheads="1" noChangeShapeType="1" noTextEdit="1"/>
                  </p:cNvSpPr>
                  <p:nvPr/>
                </p:nvSpPr>
                <p:spPr>
                  <a:xfrm>
                    <a:off x="3647427" y="5169698"/>
                    <a:ext cx="420884" cy="307777"/>
                  </a:xfrm>
                  <a:prstGeom prst="rect">
                    <a:avLst/>
                  </a:prstGeom>
                  <a:blipFill rotWithShape="1">
                    <a:blip r:embed="rId10"/>
                    <a:stretch>
                      <a:fillRect l="-14493" r="-5797" b="-14000"/>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74" name="正方形/長方形 73"/>
                  <p:cNvSpPr/>
                  <p:nvPr/>
                </p:nvSpPr>
                <p:spPr>
                  <a:xfrm>
                    <a:off x="5272348" y="5169698"/>
                    <a:ext cx="455701" cy="307777"/>
                  </a:xfrm>
                  <a:prstGeom prst="rect">
                    <a:avLst/>
                  </a:prstGeom>
                  <a:solidFill>
                    <a:srgbClr val="D5F4FF"/>
                  </a:solidFill>
                </p:spPr>
                <p:txBody>
                  <a:bodyPr wrap="none" lIns="0" tIns="0" rIns="0" bIns="0">
                    <a:spAutoFit/>
                  </a:bodyPr>
                  <a:lstStyle/>
                  <a:p>
                    <a:pPr/>
                    <a14:m>
                      <m:oMathPara xmlns:m="http://schemas.openxmlformats.org/officeDocument/2006/math">
                        <m:oMathParaPr>
                          <m:jc m:val="centerGroup"/>
                        </m:oMathParaPr>
                        <m:oMath xmlns:m="http://schemas.openxmlformats.org/officeDocument/2006/math">
                          <m:r>
                            <m:rPr>
                              <m:sty m:val="p"/>
                            </m:rPr>
                            <a:rPr lang="en-US" altLang="ja-JP" sz="2000" dirty="0">
                              <a:latin typeface="Cambria Math"/>
                              <a:ea typeface="Cambria Math"/>
                            </a:rPr>
                            <m:t>Δ</m:t>
                          </m:r>
                          <m:sSub>
                            <m:sSubPr>
                              <m:ctrlPr>
                                <a:rPr lang="en-US" altLang="ja-JP" sz="2000" i="1" dirty="0">
                                  <a:latin typeface="Cambria Math" panose="02040503050406030204" pitchFamily="18" charset="0"/>
                                  <a:ea typeface="Cambria Math"/>
                                </a:rPr>
                              </m:ctrlPr>
                            </m:sSubPr>
                            <m:e>
                              <m:r>
                                <a:rPr lang="en-US" altLang="ja-JP" sz="2000" i="1" dirty="0">
                                  <a:latin typeface="Cambria Math"/>
                                  <a:ea typeface="Cambria Math"/>
                                </a:rPr>
                                <m:t>𝑡</m:t>
                              </m:r>
                            </m:e>
                            <m:sub>
                              <m:r>
                                <a:rPr lang="en-US" altLang="ja-JP" sz="2000" i="1" dirty="0">
                                  <a:latin typeface="Cambria Math"/>
                                  <a:ea typeface="Cambria Math"/>
                                </a:rPr>
                                <m:t>2</m:t>
                              </m:r>
                            </m:sub>
                          </m:sSub>
                        </m:oMath>
                      </m:oMathPara>
                    </a14:m>
                    <a:endParaRPr lang="ja-JP" altLang="en-US" sz="2000" dirty="0">
                      <a:latin typeface="メイリオ" panose="020B0604030504040204" pitchFamily="50" charset="-128"/>
                      <a:ea typeface="メイリオ" panose="020B0604030504040204" pitchFamily="50" charset="-128"/>
                      <a:cs typeface="メイリオ" panose="020B0604030504040204" pitchFamily="50" charset="-128"/>
                    </a:endParaRPr>
                  </a:p>
                </p:txBody>
              </p:sp>
            </mc:Choice>
            <mc:Fallback xmlns="">
              <p:sp>
                <p:nvSpPr>
                  <p:cNvPr id="59" name="正方形/長方形 58"/>
                  <p:cNvSpPr>
                    <a:spLocks noRot="1" noChangeAspect="1" noMove="1" noResize="1" noEditPoints="1" noAdjustHandles="1" noChangeArrowheads="1" noChangeShapeType="1" noTextEdit="1"/>
                  </p:cNvSpPr>
                  <p:nvPr/>
                </p:nvSpPr>
                <p:spPr>
                  <a:xfrm>
                    <a:off x="5272348" y="5169698"/>
                    <a:ext cx="426848" cy="307777"/>
                  </a:xfrm>
                  <a:prstGeom prst="rect">
                    <a:avLst/>
                  </a:prstGeom>
                  <a:blipFill rotWithShape="1">
                    <a:blip r:embed="rId11"/>
                    <a:stretch>
                      <a:fillRect l="-12857" r="-7143" b="-16000"/>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75" name="正方形/長方形 74"/>
                  <p:cNvSpPr/>
                  <p:nvPr/>
                </p:nvSpPr>
                <p:spPr>
                  <a:xfrm>
                    <a:off x="5272348" y="6465098"/>
                    <a:ext cx="455701" cy="307777"/>
                  </a:xfrm>
                  <a:prstGeom prst="rect">
                    <a:avLst/>
                  </a:prstGeom>
                  <a:solidFill>
                    <a:srgbClr val="D5F4FF"/>
                  </a:solidFill>
                </p:spPr>
                <p:txBody>
                  <a:bodyPr wrap="none" lIns="0" tIns="0" rIns="0" bIns="0">
                    <a:spAutoFit/>
                  </a:bodyPr>
                  <a:lstStyle/>
                  <a:p>
                    <a:pPr/>
                    <a14:m>
                      <m:oMathPara xmlns:m="http://schemas.openxmlformats.org/officeDocument/2006/math">
                        <m:oMathParaPr>
                          <m:jc m:val="centerGroup"/>
                        </m:oMathParaPr>
                        <m:oMath xmlns:m="http://schemas.openxmlformats.org/officeDocument/2006/math">
                          <m:r>
                            <m:rPr>
                              <m:sty m:val="p"/>
                            </m:rPr>
                            <a:rPr lang="en-US" altLang="ja-JP" sz="2000" dirty="0">
                              <a:latin typeface="Cambria Math"/>
                              <a:ea typeface="Cambria Math"/>
                            </a:rPr>
                            <m:t>Δ</m:t>
                          </m:r>
                          <m:sSub>
                            <m:sSubPr>
                              <m:ctrlPr>
                                <a:rPr lang="en-US" altLang="ja-JP" sz="2000" i="1" dirty="0">
                                  <a:latin typeface="Cambria Math" panose="02040503050406030204" pitchFamily="18" charset="0"/>
                                  <a:ea typeface="Cambria Math"/>
                                </a:rPr>
                              </m:ctrlPr>
                            </m:sSubPr>
                            <m:e>
                              <m:r>
                                <a:rPr lang="en-US" altLang="ja-JP" sz="2000" i="1" dirty="0">
                                  <a:latin typeface="Cambria Math"/>
                                  <a:ea typeface="Cambria Math"/>
                                </a:rPr>
                                <m:t>𝑡</m:t>
                              </m:r>
                            </m:e>
                            <m:sub>
                              <m:r>
                                <a:rPr lang="en-US" altLang="ja-JP" sz="2000" i="1" dirty="0">
                                  <a:latin typeface="Cambria Math"/>
                                  <a:ea typeface="Cambria Math"/>
                                </a:rPr>
                                <m:t>4</m:t>
                              </m:r>
                            </m:sub>
                          </m:sSub>
                        </m:oMath>
                      </m:oMathPara>
                    </a14:m>
                    <a:endParaRPr lang="ja-JP" altLang="en-US" sz="2000" dirty="0">
                      <a:latin typeface="メイリオ" panose="020B0604030504040204" pitchFamily="50" charset="-128"/>
                      <a:ea typeface="メイリオ" panose="020B0604030504040204" pitchFamily="50" charset="-128"/>
                      <a:cs typeface="メイリオ" panose="020B0604030504040204" pitchFamily="50" charset="-128"/>
                    </a:endParaRPr>
                  </a:p>
                </p:txBody>
              </p:sp>
            </mc:Choice>
            <mc:Fallback xmlns="">
              <p:sp>
                <p:nvSpPr>
                  <p:cNvPr id="60" name="正方形/長方形 59"/>
                  <p:cNvSpPr>
                    <a:spLocks noRot="1" noChangeAspect="1" noMove="1" noResize="1" noEditPoints="1" noAdjustHandles="1" noChangeArrowheads="1" noChangeShapeType="1" noTextEdit="1"/>
                  </p:cNvSpPr>
                  <p:nvPr/>
                </p:nvSpPr>
                <p:spPr>
                  <a:xfrm>
                    <a:off x="5272348" y="6465098"/>
                    <a:ext cx="426848" cy="307777"/>
                  </a:xfrm>
                  <a:prstGeom prst="rect">
                    <a:avLst/>
                  </a:prstGeom>
                  <a:blipFill rotWithShape="1">
                    <a:blip r:embed="rId12"/>
                    <a:stretch>
                      <a:fillRect l="-12857" r="-7143" b="-13725"/>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80" name="正方形/長方形 79"/>
                  <p:cNvSpPr/>
                  <p:nvPr/>
                </p:nvSpPr>
                <p:spPr>
                  <a:xfrm>
                    <a:off x="3641463" y="6465098"/>
                    <a:ext cx="455701" cy="307777"/>
                  </a:xfrm>
                  <a:prstGeom prst="rect">
                    <a:avLst/>
                  </a:prstGeom>
                  <a:solidFill>
                    <a:srgbClr val="D5F4FF"/>
                  </a:solidFill>
                </p:spPr>
                <p:txBody>
                  <a:bodyPr wrap="none" lIns="0" tIns="0" rIns="0" bIns="0">
                    <a:spAutoFit/>
                  </a:bodyPr>
                  <a:lstStyle/>
                  <a:p>
                    <a:pPr/>
                    <a14:m>
                      <m:oMathPara xmlns:m="http://schemas.openxmlformats.org/officeDocument/2006/math">
                        <m:oMathParaPr>
                          <m:jc m:val="centerGroup"/>
                        </m:oMathParaPr>
                        <m:oMath xmlns:m="http://schemas.openxmlformats.org/officeDocument/2006/math">
                          <m:r>
                            <m:rPr>
                              <m:sty m:val="p"/>
                            </m:rPr>
                            <a:rPr lang="en-US" altLang="ja-JP" sz="2000" dirty="0">
                              <a:latin typeface="Cambria Math"/>
                              <a:ea typeface="Cambria Math"/>
                            </a:rPr>
                            <m:t>Δ</m:t>
                          </m:r>
                          <m:sSub>
                            <m:sSubPr>
                              <m:ctrlPr>
                                <a:rPr lang="en-US" altLang="ja-JP" sz="2000" i="1" dirty="0">
                                  <a:latin typeface="Cambria Math" panose="02040503050406030204" pitchFamily="18" charset="0"/>
                                  <a:ea typeface="Cambria Math"/>
                                </a:rPr>
                              </m:ctrlPr>
                            </m:sSubPr>
                            <m:e>
                              <m:r>
                                <a:rPr lang="en-US" altLang="ja-JP" sz="2000" i="1" dirty="0">
                                  <a:latin typeface="Cambria Math"/>
                                  <a:ea typeface="Cambria Math"/>
                                </a:rPr>
                                <m:t>𝑡</m:t>
                              </m:r>
                            </m:e>
                            <m:sub>
                              <m:r>
                                <a:rPr lang="en-US" altLang="ja-JP" sz="2000" i="1" dirty="0">
                                  <a:latin typeface="Cambria Math"/>
                                  <a:ea typeface="Cambria Math"/>
                                </a:rPr>
                                <m:t>3</m:t>
                              </m:r>
                            </m:sub>
                          </m:sSub>
                        </m:oMath>
                      </m:oMathPara>
                    </a14:m>
                    <a:endParaRPr lang="ja-JP" altLang="en-US" sz="2000" dirty="0">
                      <a:latin typeface="メイリオ" panose="020B0604030504040204" pitchFamily="50" charset="-128"/>
                      <a:ea typeface="メイリオ" panose="020B0604030504040204" pitchFamily="50" charset="-128"/>
                      <a:cs typeface="メイリオ" panose="020B0604030504040204" pitchFamily="50" charset="-128"/>
                    </a:endParaRPr>
                  </a:p>
                </p:txBody>
              </p:sp>
            </mc:Choice>
            <mc:Fallback xmlns="">
              <p:sp>
                <p:nvSpPr>
                  <p:cNvPr id="61" name="正方形/長方形 60"/>
                  <p:cNvSpPr>
                    <a:spLocks noRot="1" noChangeAspect="1" noMove="1" noResize="1" noEditPoints="1" noAdjustHandles="1" noChangeArrowheads="1" noChangeShapeType="1" noTextEdit="1"/>
                  </p:cNvSpPr>
                  <p:nvPr/>
                </p:nvSpPr>
                <p:spPr>
                  <a:xfrm>
                    <a:off x="3641463" y="6465098"/>
                    <a:ext cx="426848" cy="307777"/>
                  </a:xfrm>
                  <a:prstGeom prst="rect">
                    <a:avLst/>
                  </a:prstGeom>
                  <a:blipFill rotWithShape="1">
                    <a:blip r:embed="rId13"/>
                    <a:stretch>
                      <a:fillRect l="-14286" r="-5714" b="-15686"/>
                    </a:stretch>
                  </a:blipFill>
                </p:spPr>
                <p:txBody>
                  <a:bodyPr/>
                  <a:lstStyle/>
                  <a:p>
                    <a:r>
                      <a:rPr lang="ja-JP" altLang="en-US">
                        <a:noFill/>
                      </a:rPr>
                      <a:t> </a:t>
                    </a:r>
                  </a:p>
                </p:txBody>
              </p:sp>
            </mc:Fallback>
          </mc:AlternateContent>
        </p:grpSp>
      </p:grpSp>
      <p:grpSp>
        <p:nvGrpSpPr>
          <p:cNvPr id="88" name="グループ化 87"/>
          <p:cNvGrpSpPr/>
          <p:nvPr/>
        </p:nvGrpSpPr>
        <p:grpSpPr>
          <a:xfrm>
            <a:off x="1643107" y="4030712"/>
            <a:ext cx="4360319" cy="2514690"/>
            <a:chOff x="525506" y="4145011"/>
            <a:chExt cx="4360319" cy="2514690"/>
          </a:xfrm>
        </p:grpSpPr>
        <p:pic>
          <p:nvPicPr>
            <p:cNvPr id="89" name="Picture 9"/>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brightnessContrast contrast="-40000"/>
                      </a14:imgEffect>
                    </a14:imgLayer>
                  </a14:imgProps>
                </a:ext>
                <a:ext uri="{28A0092B-C50C-407E-A947-70E740481C1C}">
                  <a14:useLocalDpi xmlns:a14="http://schemas.microsoft.com/office/drawing/2010/main" val="0"/>
                </a:ext>
              </a:extLst>
            </a:blip>
            <a:stretch/>
          </p:blipFill>
          <p:spPr bwMode="auto">
            <a:xfrm>
              <a:off x="698929" y="4466976"/>
              <a:ext cx="2658167" cy="17672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a14="http://schemas.microsoft.com/office/drawing/2010/main">
          <mc:Choice Requires="a14">
            <p:sp>
              <p:nvSpPr>
                <p:cNvPr id="90" name="正方形/長方形 89"/>
                <p:cNvSpPr/>
                <p:nvPr/>
              </p:nvSpPr>
              <p:spPr>
                <a:xfrm>
                  <a:off x="1144301" y="4145011"/>
                  <a:ext cx="1767422" cy="400110"/>
                </a:xfrm>
                <a:prstGeom prst="rect">
                  <a:avLst/>
                </a:prstGeom>
              </p:spPr>
              <p:txBody>
                <a:bodyPr wrap="square">
                  <a:spAutoFit/>
                </a:bodyPr>
                <a:lstStyle/>
                <a:p>
                  <a:pPr algn="ct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放射輝度 </a:t>
                  </a:r>
                  <a14:m>
                    <m:oMath xmlns:m="http://schemas.openxmlformats.org/officeDocument/2006/math">
                      <m:r>
                        <a:rPr lang="en-US" altLang="ja-JP" sz="2000" i="1" dirty="0">
                          <a:latin typeface="Cambria Math"/>
                          <a:ea typeface="Cambria Math"/>
                        </a:rPr>
                        <m:t>𝐸</m:t>
                      </m:r>
                    </m:oMath>
                  </a14:m>
                  <a:endParaRPr lang="en-US" altLang="ja-JP" sz="2000" dirty="0">
                    <a:latin typeface="メイリオ" panose="020B0604030504040204" pitchFamily="50" charset="-128"/>
                    <a:ea typeface="メイリオ" panose="020B0604030504040204" pitchFamily="50" charset="-128"/>
                    <a:cs typeface="メイリオ" panose="020B0604030504040204" pitchFamily="50" charset="-128"/>
                  </a:endParaRPr>
                </a:p>
              </p:txBody>
            </p:sp>
          </mc:Choice>
          <mc:Fallback xmlns="">
            <p:sp>
              <p:nvSpPr>
                <p:cNvPr id="90" name="正方形/長方形 89"/>
                <p:cNvSpPr>
                  <a:spLocks noRot="1" noChangeAspect="1" noMove="1" noResize="1" noEditPoints="1" noAdjustHandles="1" noChangeArrowheads="1" noChangeShapeType="1" noTextEdit="1"/>
                </p:cNvSpPr>
                <p:nvPr/>
              </p:nvSpPr>
              <p:spPr>
                <a:xfrm>
                  <a:off x="1144301" y="4145011"/>
                  <a:ext cx="1767422" cy="400110"/>
                </a:xfrm>
                <a:prstGeom prst="rect">
                  <a:avLst/>
                </a:prstGeom>
                <a:blipFill rotWithShape="0">
                  <a:blip r:embed="rId16"/>
                  <a:stretch>
                    <a:fillRect t="-7576" b="-25758"/>
                  </a:stretch>
                </a:blipFill>
              </p:spPr>
              <p:txBody>
                <a:bodyPr/>
                <a:lstStyle/>
                <a:p>
                  <a:r>
                    <a:rPr lang="ja-JP" altLang="en-US">
                      <a:noFill/>
                    </a:rPr>
                    <a:t> </a:t>
                  </a:r>
                </a:p>
              </p:txBody>
            </p:sp>
          </mc:Fallback>
        </mc:AlternateContent>
        <p:sp>
          <p:nvSpPr>
            <p:cNvPr id="91" name="右矢印 90"/>
            <p:cNvSpPr/>
            <p:nvPr/>
          </p:nvSpPr>
          <p:spPr>
            <a:xfrm flipH="1">
              <a:off x="3747452" y="4952686"/>
              <a:ext cx="928801" cy="78125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2" name="正方形/長方形 91"/>
            <p:cNvSpPr/>
            <p:nvPr/>
          </p:nvSpPr>
          <p:spPr>
            <a:xfrm>
              <a:off x="525506" y="6259591"/>
              <a:ext cx="3005012" cy="400110"/>
            </a:xfrm>
            <a:prstGeom prst="rect">
              <a:avLst/>
            </a:prstGeom>
          </p:spPr>
          <p:txBody>
            <a:bodyPr wrap="square">
              <a:spAutoFit/>
            </a:bodyPr>
            <a:lstStyle/>
            <a:p>
              <a:pPr algn="ct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ハイダイナミック画像</a:t>
              </a:r>
              <a:endParaRPr lang="en-US" altLang="ja-JP" sz="20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3" name="正方形/長方形 92"/>
            <p:cNvSpPr/>
            <p:nvPr/>
          </p:nvSpPr>
          <p:spPr>
            <a:xfrm>
              <a:off x="3570637" y="4548863"/>
              <a:ext cx="1315188" cy="461665"/>
            </a:xfrm>
            <a:prstGeom prst="rect">
              <a:avLst/>
            </a:prstGeom>
          </p:spPr>
          <p:txBody>
            <a:bodyPr wrap="square">
              <a:spAutoFit/>
            </a:bodyPr>
            <a:lstStyle/>
            <a:p>
              <a:pPr algn="ct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推定</a:t>
              </a:r>
              <a:endParaRPr lang="en-US" altLang="ja-JP" sz="2400" dirty="0">
                <a:latin typeface="メイリオ" panose="020B0604030504040204" pitchFamily="50" charset="-128"/>
                <a:ea typeface="メイリオ" panose="020B0604030504040204" pitchFamily="50" charset="-128"/>
                <a:cs typeface="メイリオ" panose="020B0604030504040204" pitchFamily="50" charset="-128"/>
              </a:endParaRPr>
            </a:p>
          </p:txBody>
        </p:sp>
      </p:grpSp>
    </p:spTree>
    <p:extLst>
      <p:ext uri="{BB962C8B-B14F-4D97-AF65-F5344CB8AC3E}">
        <p14:creationId xmlns:p14="http://schemas.microsoft.com/office/powerpoint/2010/main" val="2401638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fade">
                                      <p:cBhvr>
                                        <p:cTn id="7" dur="500"/>
                                        <p:tgtEl>
                                          <p:spTgt spid="6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8"/>
                                        </p:tgtEl>
                                        <p:attrNameLst>
                                          <p:attrName>style.visibility</p:attrName>
                                        </p:attrNameLst>
                                      </p:cBhvr>
                                      <p:to>
                                        <p:strVal val="visible"/>
                                      </p:to>
                                    </p:set>
                                    <p:animEffect transition="in" filter="fade">
                                      <p:cBhvr>
                                        <p:cTn id="12" dur="500"/>
                                        <p:tgtEl>
                                          <p:spTgt spid="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タイトル 1"/>
          <p:cNvSpPr txBox="1">
            <a:spLocks/>
          </p:cNvSpPr>
          <p:nvPr/>
        </p:nvSpPr>
        <p:spPr>
          <a:xfrm>
            <a:off x="1756083" y="174945"/>
            <a:ext cx="8984489" cy="576064"/>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3600" b="1" dirty="0">
                <a:latin typeface="メイリオ" panose="020B0604030504040204" pitchFamily="50" charset="-128"/>
                <a:ea typeface="メイリオ" panose="020B0604030504040204" pitchFamily="50" charset="-128"/>
                <a:cs typeface="メイリオ" panose="020B0604030504040204" pitchFamily="50" charset="-128"/>
              </a:rPr>
              <a:t>ハイダイナミックレンジ画像の構築</a:t>
            </a:r>
            <a:r>
              <a:rPr lang="en-US" altLang="ja-JP" sz="3600" b="1" dirty="0">
                <a:latin typeface="メイリオ" panose="020B0604030504040204" pitchFamily="50" charset="-128"/>
                <a:ea typeface="メイリオ" panose="020B0604030504040204" pitchFamily="50" charset="-128"/>
                <a:cs typeface="メイリオ" panose="020B0604030504040204" pitchFamily="50" charset="-128"/>
              </a:rPr>
              <a:t>(2/4)</a:t>
            </a:r>
            <a:endParaRPr lang="ja-JP" altLang="en-US" sz="3600" b="1" dirty="0">
              <a:latin typeface="メイリオ" panose="020B0604030504040204" pitchFamily="50" charset="-128"/>
              <a:ea typeface="メイリオ" panose="020B0604030504040204" pitchFamily="50" charset="-128"/>
              <a:cs typeface="メイリオ" panose="020B0604030504040204" pitchFamily="50" charset="-128"/>
            </a:endParaRPr>
          </a:p>
        </p:txBody>
      </p:sp>
      <mc:AlternateContent xmlns:mc="http://schemas.openxmlformats.org/markup-compatibility/2006" xmlns:a14="http://schemas.microsoft.com/office/drawing/2010/main">
        <mc:Choice Requires="a14">
          <p:sp>
            <p:nvSpPr>
              <p:cNvPr id="3" name="テキスト ボックス 2"/>
              <p:cNvSpPr txBox="1"/>
              <p:nvPr/>
            </p:nvSpPr>
            <p:spPr>
              <a:xfrm>
                <a:off x="1079924" y="1706090"/>
                <a:ext cx="1412567" cy="830997"/>
              </a:xfrm>
              <a:prstGeom prst="rect">
                <a:avLst/>
              </a:prstGeom>
              <a:noFill/>
            </p:spPr>
            <p:txBody>
              <a:bodyPr wrap="none" rtlCol="0">
                <a:spAutoFit/>
              </a:bodyPr>
              <a:lstStyle/>
              <a:p>
                <a:pPr algn="ctr"/>
                <a:r>
                  <a:rPr lang="ja-JP" altLang="en-US" sz="2400" b="1" dirty="0">
                    <a:latin typeface="メイリオ" panose="020B0604030504040204" pitchFamily="50" charset="-128"/>
                    <a:ea typeface="メイリオ" panose="020B0604030504040204" pitchFamily="50" charset="-128"/>
                    <a:cs typeface="メイリオ" panose="020B0604030504040204" pitchFamily="50" charset="-128"/>
                  </a:rPr>
                  <a:t>輝度 </a:t>
                </a:r>
                <a14:m>
                  <m:oMath xmlns:m="http://schemas.openxmlformats.org/officeDocument/2006/math">
                    <m:r>
                      <a:rPr lang="en-US" altLang="ja-JP" sz="2400" b="0" i="1" dirty="0">
                        <a:latin typeface="Cambria Math"/>
                        <a:ea typeface="Cambria Math"/>
                      </a:rPr>
                      <m:t>𝐸</m:t>
                    </m:r>
                  </m:oMath>
                </a14:m>
                <a:endParaRPr lang="en-US" altLang="ja-JP" sz="2400" dirty="0">
                  <a:latin typeface="メイリオ" panose="020B0604030504040204" pitchFamily="50" charset="-128"/>
                  <a:ea typeface="メイリオ" panose="020B0604030504040204" pitchFamily="50" charset="-128"/>
                  <a:cs typeface="メイリオ" panose="020B0604030504040204" pitchFamily="50" charset="-128"/>
                </a:endParaRPr>
              </a:p>
              <a:p>
                <a:pPr algn="ctr"/>
                <a:r>
                  <a:rPr lang="en-US" altLang="ja-JP" sz="2400" b="1"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2400" b="1" dirty="0">
                    <a:latin typeface="メイリオ" panose="020B0604030504040204" pitchFamily="50" charset="-128"/>
                    <a:ea typeface="メイリオ" panose="020B0604030504040204" pitchFamily="50" charset="-128"/>
                    <a:cs typeface="メイリオ" panose="020B0604030504040204" pitchFamily="50" charset="-128"/>
                  </a:rPr>
                  <a:t>実数値</a:t>
                </a:r>
                <a:r>
                  <a:rPr lang="en-US" altLang="ja-JP" sz="2400" b="1" dirty="0">
                    <a:latin typeface="メイリオ" panose="020B0604030504040204" pitchFamily="50" charset="-128"/>
                    <a:ea typeface="メイリオ" panose="020B0604030504040204" pitchFamily="50" charset="-128"/>
                    <a:cs typeface="メイリオ" panose="020B0604030504040204" pitchFamily="50" charset="-128"/>
                  </a:rPr>
                  <a:t>)</a:t>
                </a:r>
                <a:endParaRPr lang="ja-JP" altLang="en-US" sz="2400" b="1" dirty="0">
                  <a:latin typeface="メイリオ" panose="020B0604030504040204" pitchFamily="50" charset="-128"/>
                  <a:ea typeface="メイリオ" panose="020B0604030504040204" pitchFamily="50" charset="-128"/>
                  <a:cs typeface="メイリオ" panose="020B0604030504040204" pitchFamily="50" charset="-128"/>
                </a:endParaRPr>
              </a:p>
            </p:txBody>
          </p:sp>
        </mc:Choice>
        <mc:Fallback xmlns="">
          <p:sp>
            <p:nvSpPr>
              <p:cNvPr id="3" name="テキスト ボックス 2"/>
              <p:cNvSpPr txBox="1">
                <a:spLocks noRot="1" noChangeAspect="1" noMove="1" noResize="1" noEditPoints="1" noAdjustHandles="1" noChangeArrowheads="1" noChangeShapeType="1" noTextEdit="1"/>
              </p:cNvSpPr>
              <p:nvPr/>
            </p:nvSpPr>
            <p:spPr>
              <a:xfrm>
                <a:off x="1079924" y="1706090"/>
                <a:ext cx="1412567" cy="830997"/>
              </a:xfrm>
              <a:prstGeom prst="rect">
                <a:avLst/>
              </a:prstGeom>
              <a:blipFill rotWithShape="0">
                <a:blip r:embed="rId2"/>
                <a:stretch>
                  <a:fillRect l="-6034" t="-4412" r="-6466" b="-16176"/>
                </a:stretch>
              </a:blipFill>
            </p:spPr>
            <p:txBody>
              <a:bodyPr/>
              <a:lstStyle/>
              <a:p>
                <a:r>
                  <a:rPr lang="ja-JP" altLang="en-US">
                    <a:noFill/>
                  </a:rPr>
                  <a:t> </a:t>
                </a:r>
              </a:p>
            </p:txBody>
          </p:sp>
        </mc:Fallback>
      </mc:AlternateContent>
      <p:grpSp>
        <p:nvGrpSpPr>
          <p:cNvPr id="4" name="グループ化 3"/>
          <p:cNvGrpSpPr/>
          <p:nvPr/>
        </p:nvGrpSpPr>
        <p:grpSpPr>
          <a:xfrm>
            <a:off x="2730500" y="981710"/>
            <a:ext cx="6273800" cy="2355850"/>
            <a:chOff x="3303866" y="981710"/>
            <a:chExt cx="5442624" cy="2355850"/>
          </a:xfrm>
        </p:grpSpPr>
        <p:sp>
          <p:nvSpPr>
            <p:cNvPr id="5" name="角丸四角形 4"/>
            <p:cNvSpPr/>
            <p:nvPr/>
          </p:nvSpPr>
          <p:spPr>
            <a:xfrm>
              <a:off x="3303866" y="981710"/>
              <a:ext cx="5442624" cy="2355850"/>
            </a:xfrm>
            <a:prstGeom prst="roundRect">
              <a:avLst>
                <a:gd name="adj" fmla="val 2112"/>
              </a:avLst>
            </a:prstGeom>
            <a:solidFill>
              <a:srgbClr val="D5F4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6" name="Picture 3"/>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10800000">
              <a:off x="6044679" y="1092540"/>
              <a:ext cx="1666416" cy="16427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正方形/長方形 6"/>
            <p:cNvSpPr/>
            <p:nvPr/>
          </p:nvSpPr>
          <p:spPr>
            <a:xfrm>
              <a:off x="3499151" y="2828770"/>
              <a:ext cx="809204" cy="381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レンズ</a:t>
              </a:r>
            </a:p>
          </p:txBody>
        </p:sp>
        <p:sp>
          <p:nvSpPr>
            <p:cNvPr id="8" name="正方形/長方形 7"/>
            <p:cNvSpPr/>
            <p:nvPr/>
          </p:nvSpPr>
          <p:spPr>
            <a:xfrm>
              <a:off x="4461102" y="2828770"/>
              <a:ext cx="593416" cy="381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絞り</a:t>
              </a:r>
            </a:p>
          </p:txBody>
        </p:sp>
        <mc:AlternateContent xmlns:mc="http://schemas.openxmlformats.org/markup-compatibility/2006" xmlns:a14="http://schemas.microsoft.com/office/drawing/2010/main">
          <mc:Choice Requires="a14">
            <p:sp>
              <p:nvSpPr>
                <p:cNvPr id="9" name="正方形/長方形 8"/>
                <p:cNvSpPr/>
                <p:nvPr/>
              </p:nvSpPr>
              <p:spPr>
                <a:xfrm>
                  <a:off x="5207266" y="2828770"/>
                  <a:ext cx="917097" cy="381000"/>
                </a:xfrm>
                <a:prstGeom prst="rect">
                  <a:avLst/>
                </a:prstGeom>
                <a:solidFill>
                  <a:srgbClr val="FF00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露光 </a:t>
                  </a:r>
                  <a14:m>
                    <m:oMath xmlns:m="http://schemas.openxmlformats.org/officeDocument/2006/math">
                      <m:r>
                        <a:rPr lang="en-US" altLang="ja-JP" sz="1600" i="1" dirty="0">
                          <a:latin typeface="Cambria Math"/>
                          <a:ea typeface="Cambria Math"/>
                        </a:rPr>
                        <m:t>∆</m:t>
                      </m:r>
                      <m:r>
                        <a:rPr lang="en-US" altLang="ja-JP" sz="1600" i="1" dirty="0">
                          <a:latin typeface="Cambria Math"/>
                          <a:ea typeface="Cambria Math"/>
                        </a:rPr>
                        <m:t>𝑡</m:t>
                      </m:r>
                    </m:oMath>
                  </a14:m>
                  <a:endParaRPr lang="ja-JP" altLang="en-US" sz="1600" dirty="0">
                    <a:latin typeface="メイリオ" panose="020B0604030504040204" pitchFamily="50" charset="-128"/>
                    <a:ea typeface="メイリオ" panose="020B0604030504040204" pitchFamily="50" charset="-128"/>
                    <a:cs typeface="メイリオ" panose="020B0604030504040204" pitchFamily="50" charset="-128"/>
                  </a:endParaRPr>
                </a:p>
              </p:txBody>
            </p:sp>
          </mc:Choice>
          <mc:Fallback xmlns="">
            <p:sp>
              <p:nvSpPr>
                <p:cNvPr id="9" name="正方形/長方形 8"/>
                <p:cNvSpPr>
                  <a:spLocks noRot="1" noChangeAspect="1" noMove="1" noResize="1" noEditPoints="1" noAdjustHandles="1" noChangeArrowheads="1" noChangeShapeType="1" noTextEdit="1"/>
                </p:cNvSpPr>
                <p:nvPr/>
              </p:nvSpPr>
              <p:spPr>
                <a:xfrm>
                  <a:off x="5207266" y="2828770"/>
                  <a:ext cx="917097" cy="381000"/>
                </a:xfrm>
                <a:prstGeom prst="rect">
                  <a:avLst/>
                </a:prstGeom>
                <a:blipFill rotWithShape="0">
                  <a:blip r:embed="rId5"/>
                  <a:stretch>
                    <a:fillRect b="-10145"/>
                  </a:stretch>
                </a:blipFill>
                <a:ln w="38100">
                  <a:solidFill>
                    <a:srgbClr val="FF0000"/>
                  </a:solidFill>
                </a:ln>
              </p:spPr>
              <p:txBody>
                <a:bodyPr/>
                <a:lstStyle/>
                <a:p>
                  <a:r>
                    <a:rPr lang="ja-JP" altLang="en-US">
                      <a:noFill/>
                    </a:rPr>
                    <a:t> </a:t>
                  </a:r>
                </a:p>
              </p:txBody>
            </p:sp>
          </mc:Fallback>
        </mc:AlternateContent>
        <p:sp>
          <p:nvSpPr>
            <p:cNvPr id="10" name="正方形/長方形 9"/>
            <p:cNvSpPr/>
            <p:nvPr/>
          </p:nvSpPr>
          <p:spPr>
            <a:xfrm>
              <a:off x="6277110" y="2828770"/>
              <a:ext cx="519239" cy="381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CCD</a:t>
              </a:r>
              <a:endParaRPr lang="ja-JP" altLang="en-US" sz="16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 name="正方形/長方形 10"/>
            <p:cNvSpPr/>
            <p:nvPr/>
          </p:nvSpPr>
          <p:spPr>
            <a:xfrm>
              <a:off x="6949095" y="2828770"/>
              <a:ext cx="762000" cy="381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AD</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変換</a:t>
              </a:r>
            </a:p>
          </p:txBody>
        </p:sp>
        <p:sp>
          <p:nvSpPr>
            <p:cNvPr id="12" name="正方形/長方形 11"/>
            <p:cNvSpPr/>
            <p:nvPr/>
          </p:nvSpPr>
          <p:spPr>
            <a:xfrm>
              <a:off x="7863840" y="2828770"/>
              <a:ext cx="762000" cy="381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フィルタ</a:t>
              </a:r>
            </a:p>
          </p:txBody>
        </p:sp>
        <p:cxnSp>
          <p:nvCxnSpPr>
            <p:cNvPr id="13" name="直線矢印コネクタ 12"/>
            <p:cNvCxnSpPr>
              <a:stCxn id="7" idx="3"/>
              <a:endCxn id="8" idx="1"/>
            </p:cNvCxnSpPr>
            <p:nvPr/>
          </p:nvCxnSpPr>
          <p:spPr>
            <a:xfrm>
              <a:off x="4308356" y="3019270"/>
              <a:ext cx="152747" cy="0"/>
            </a:xfrm>
            <a:prstGeom prst="straightConnector1">
              <a:avLst/>
            </a:prstGeom>
            <a:ln w="15875">
              <a:solidFill>
                <a:schemeClr val="tx1"/>
              </a:solidFill>
              <a:tailEnd type="stealth" w="lg" len="med"/>
            </a:ln>
          </p:spPr>
          <p:style>
            <a:lnRef idx="1">
              <a:schemeClr val="accent1"/>
            </a:lnRef>
            <a:fillRef idx="0">
              <a:schemeClr val="accent1"/>
            </a:fillRef>
            <a:effectRef idx="0">
              <a:schemeClr val="accent1"/>
            </a:effectRef>
            <a:fontRef idx="minor">
              <a:schemeClr val="tx1"/>
            </a:fontRef>
          </p:style>
        </p:cxnSp>
        <p:cxnSp>
          <p:nvCxnSpPr>
            <p:cNvPr id="14" name="直線矢印コネクタ 13"/>
            <p:cNvCxnSpPr/>
            <p:nvPr/>
          </p:nvCxnSpPr>
          <p:spPr>
            <a:xfrm>
              <a:off x="5054519" y="3019270"/>
              <a:ext cx="152747" cy="0"/>
            </a:xfrm>
            <a:prstGeom prst="straightConnector1">
              <a:avLst/>
            </a:prstGeom>
            <a:ln w="15875">
              <a:solidFill>
                <a:schemeClr val="tx1"/>
              </a:solidFill>
              <a:tailEnd type="stealth" w="lg" len="med"/>
            </a:ln>
          </p:spPr>
          <p:style>
            <a:lnRef idx="1">
              <a:schemeClr val="accent1"/>
            </a:lnRef>
            <a:fillRef idx="0">
              <a:schemeClr val="accent1"/>
            </a:fillRef>
            <a:effectRef idx="0">
              <a:schemeClr val="accent1"/>
            </a:effectRef>
            <a:fontRef idx="minor">
              <a:schemeClr val="tx1"/>
            </a:fontRef>
          </p:style>
        </p:cxnSp>
        <p:cxnSp>
          <p:nvCxnSpPr>
            <p:cNvPr id="15" name="直線矢印コネクタ 14"/>
            <p:cNvCxnSpPr/>
            <p:nvPr/>
          </p:nvCxnSpPr>
          <p:spPr>
            <a:xfrm>
              <a:off x="6125182" y="3019270"/>
              <a:ext cx="152747" cy="0"/>
            </a:xfrm>
            <a:prstGeom prst="straightConnector1">
              <a:avLst/>
            </a:prstGeom>
            <a:ln w="15875">
              <a:solidFill>
                <a:schemeClr val="tx1"/>
              </a:solidFill>
              <a:tailEnd type="stealth" w="lg" len="med"/>
            </a:ln>
          </p:spPr>
          <p:style>
            <a:lnRef idx="1">
              <a:schemeClr val="accent1"/>
            </a:lnRef>
            <a:fillRef idx="0">
              <a:schemeClr val="accent1"/>
            </a:fillRef>
            <a:effectRef idx="0">
              <a:schemeClr val="accent1"/>
            </a:effectRef>
            <a:fontRef idx="minor">
              <a:schemeClr val="tx1"/>
            </a:fontRef>
          </p:style>
        </p:cxnSp>
        <p:cxnSp>
          <p:nvCxnSpPr>
            <p:cNvPr id="16" name="直線矢印コネクタ 15"/>
            <p:cNvCxnSpPr/>
            <p:nvPr/>
          </p:nvCxnSpPr>
          <p:spPr>
            <a:xfrm>
              <a:off x="6796349" y="3019270"/>
              <a:ext cx="152747" cy="0"/>
            </a:xfrm>
            <a:prstGeom prst="straightConnector1">
              <a:avLst/>
            </a:prstGeom>
            <a:ln w="15875">
              <a:solidFill>
                <a:schemeClr val="tx1"/>
              </a:solidFill>
              <a:tailEnd type="stealth" w="lg" len="med"/>
            </a:ln>
          </p:spPr>
          <p:style>
            <a:lnRef idx="1">
              <a:schemeClr val="accent1"/>
            </a:lnRef>
            <a:fillRef idx="0">
              <a:schemeClr val="accent1"/>
            </a:fillRef>
            <a:effectRef idx="0">
              <a:schemeClr val="accent1"/>
            </a:effectRef>
            <a:fontRef idx="minor">
              <a:schemeClr val="tx1"/>
            </a:fontRef>
          </p:style>
        </p:cxnSp>
        <p:cxnSp>
          <p:nvCxnSpPr>
            <p:cNvPr id="17" name="直線矢印コネクタ 16"/>
            <p:cNvCxnSpPr/>
            <p:nvPr/>
          </p:nvCxnSpPr>
          <p:spPr>
            <a:xfrm>
              <a:off x="7711094" y="3019270"/>
              <a:ext cx="152747" cy="0"/>
            </a:xfrm>
            <a:prstGeom prst="straightConnector1">
              <a:avLst/>
            </a:prstGeom>
            <a:ln w="15875">
              <a:solidFill>
                <a:schemeClr val="tx1"/>
              </a:solidFill>
              <a:tailEnd type="stealth" w="lg" len="med"/>
            </a:ln>
          </p:spPr>
          <p:style>
            <a:lnRef idx="1">
              <a:schemeClr val="accent1"/>
            </a:lnRef>
            <a:fillRef idx="0">
              <a:schemeClr val="accent1"/>
            </a:fillRef>
            <a:effectRef idx="0">
              <a:schemeClr val="accent1"/>
            </a:effectRef>
            <a:fontRef idx="minor">
              <a:schemeClr val="tx1"/>
            </a:fontRef>
          </p:style>
        </p:cxnSp>
        <p:sp>
          <p:nvSpPr>
            <p:cNvPr id="18" name="テキスト ボックス 17"/>
            <p:cNvSpPr txBox="1"/>
            <p:nvPr/>
          </p:nvSpPr>
          <p:spPr>
            <a:xfrm>
              <a:off x="3553847" y="1498431"/>
              <a:ext cx="2339102" cy="830997"/>
            </a:xfrm>
            <a:prstGeom prst="rect">
              <a:avLst/>
            </a:prstGeom>
            <a:noFill/>
          </p:spPr>
          <p:txBody>
            <a:bodyPr wrap="none" rtlCol="0">
              <a:spAutoFit/>
            </a:bodyPr>
            <a:lstStyle/>
            <a:p>
              <a:pPr algn="ct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デジタルカメラ</a:t>
              </a:r>
              <a:endParaRPr lang="en-US" altLang="ja-JP" sz="2400" dirty="0">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非線形変換 </a:t>
              </a:r>
              <a:endParaRPr lang="en-US" altLang="ja-JP" sz="2400" dirty="0">
                <a:latin typeface="メイリオ" panose="020B0604030504040204" pitchFamily="50" charset="-128"/>
                <a:ea typeface="メイリオ" panose="020B0604030504040204" pitchFamily="50" charset="-128"/>
                <a:cs typeface="メイリオ" panose="020B0604030504040204" pitchFamily="50" charset="-128"/>
              </a:endParaRPr>
            </a:p>
          </p:txBody>
        </p:sp>
      </p:grpSp>
      <p:cxnSp>
        <p:nvCxnSpPr>
          <p:cNvPr id="19" name="カギ線コネクタ 18"/>
          <p:cNvCxnSpPr>
            <a:stCxn id="3" idx="2"/>
            <a:endCxn id="7" idx="1"/>
          </p:cNvCxnSpPr>
          <p:nvPr/>
        </p:nvCxnSpPr>
        <p:spPr>
          <a:xfrm rot="16200000" flipH="1">
            <a:off x="2129817" y="2193478"/>
            <a:ext cx="482183" cy="1169400"/>
          </a:xfrm>
          <a:prstGeom prst="bentConnector2">
            <a:avLst/>
          </a:prstGeom>
          <a:ln w="22225">
            <a:solidFill>
              <a:schemeClr val="tx1"/>
            </a:solidFill>
            <a:tailEnd type="stealth" w="lg" len="med"/>
          </a:ln>
        </p:spPr>
        <p:style>
          <a:lnRef idx="1">
            <a:schemeClr val="accent1"/>
          </a:lnRef>
          <a:fillRef idx="0">
            <a:schemeClr val="accent1"/>
          </a:fillRef>
          <a:effectRef idx="0">
            <a:schemeClr val="accent1"/>
          </a:effectRef>
          <a:fontRef idx="minor">
            <a:schemeClr val="tx1"/>
          </a:fontRef>
        </p:style>
      </p:cxnSp>
      <p:cxnSp>
        <p:nvCxnSpPr>
          <p:cNvPr id="20" name="カギ線コネクタ 19"/>
          <p:cNvCxnSpPr>
            <a:stCxn id="12" idx="3"/>
            <a:endCxn id="21" idx="2"/>
          </p:cNvCxnSpPr>
          <p:nvPr/>
        </p:nvCxnSpPr>
        <p:spPr>
          <a:xfrm flipV="1">
            <a:off x="8865225" y="2537087"/>
            <a:ext cx="1382964" cy="482183"/>
          </a:xfrm>
          <a:prstGeom prst="bentConnector2">
            <a:avLst/>
          </a:prstGeom>
          <a:ln w="22225">
            <a:solidFill>
              <a:schemeClr val="tx1"/>
            </a:solidFill>
            <a:tailEnd type="stealth" w="lg" len="med"/>
          </a:ln>
        </p:spPr>
        <p:style>
          <a:lnRef idx="1">
            <a:schemeClr val="accent1"/>
          </a:lnRef>
          <a:fillRef idx="0">
            <a:schemeClr val="accent1"/>
          </a:fillRef>
          <a:effectRef idx="0">
            <a:schemeClr val="accent1"/>
          </a:effectRef>
          <a:fontRef idx="minor">
            <a:schemeClr val="tx1"/>
          </a:fontRef>
        </p:style>
      </p:cxnSp>
      <p:sp>
        <p:nvSpPr>
          <p:cNvPr id="21" name="テキスト ボックス 20"/>
          <p:cNvSpPr txBox="1"/>
          <p:nvPr/>
        </p:nvSpPr>
        <p:spPr>
          <a:xfrm>
            <a:off x="9481793" y="1706090"/>
            <a:ext cx="1532792" cy="830997"/>
          </a:xfrm>
          <a:prstGeom prst="rect">
            <a:avLst/>
          </a:prstGeom>
          <a:noFill/>
        </p:spPr>
        <p:txBody>
          <a:bodyPr wrap="none" rtlCol="0">
            <a:spAutoFit/>
          </a:bodyPr>
          <a:lstStyle/>
          <a:p>
            <a:pPr algn="ctr"/>
            <a:r>
              <a:rPr lang="ja-JP" altLang="en-US" sz="2400" b="1" dirty="0">
                <a:latin typeface="メイリオ" panose="020B0604030504040204" pitchFamily="50" charset="-128"/>
                <a:ea typeface="メイリオ" panose="020B0604030504040204" pitchFamily="50" charset="-128"/>
                <a:cs typeface="メイリオ" panose="020B0604030504040204" pitchFamily="50" charset="-128"/>
              </a:rPr>
              <a:t>画素値</a:t>
            </a:r>
            <a:endParaRPr lang="en-US" altLang="ja-JP" sz="2400" b="1" dirty="0">
              <a:latin typeface="メイリオ" panose="020B0604030504040204" pitchFamily="50" charset="-128"/>
              <a:ea typeface="メイリオ" panose="020B0604030504040204" pitchFamily="50" charset="-128"/>
              <a:cs typeface="メイリオ" panose="020B0604030504040204" pitchFamily="50" charset="-128"/>
            </a:endParaRPr>
          </a:p>
          <a:p>
            <a:pPr algn="ctr"/>
            <a:r>
              <a:rPr lang="en-US" altLang="ja-JP" sz="2400" b="1" dirty="0">
                <a:latin typeface="メイリオ" panose="020B0604030504040204" pitchFamily="50" charset="-128"/>
                <a:ea typeface="メイリオ" panose="020B0604030504040204" pitchFamily="50" charset="-128"/>
                <a:cs typeface="メイリオ" panose="020B0604030504040204" pitchFamily="50" charset="-128"/>
              </a:rPr>
              <a:t>[0, 255]</a:t>
            </a:r>
            <a:endParaRPr lang="ja-JP" altLang="en-US" sz="2400" b="1" dirty="0">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22" name="グループ化 21"/>
          <p:cNvGrpSpPr/>
          <p:nvPr/>
        </p:nvGrpSpPr>
        <p:grpSpPr>
          <a:xfrm>
            <a:off x="1915739" y="3634064"/>
            <a:ext cx="8009188" cy="3069186"/>
            <a:chOff x="391739" y="3634064"/>
            <a:chExt cx="8009188" cy="3069186"/>
          </a:xfrm>
        </p:grpSpPr>
        <p:grpSp>
          <p:nvGrpSpPr>
            <p:cNvPr id="23" name="グループ化 22"/>
            <p:cNvGrpSpPr/>
            <p:nvPr/>
          </p:nvGrpSpPr>
          <p:grpSpPr>
            <a:xfrm>
              <a:off x="3797565" y="3634064"/>
              <a:ext cx="4603362" cy="2647451"/>
              <a:chOff x="2773496" y="3471409"/>
              <a:chExt cx="4603362" cy="2647451"/>
            </a:xfrm>
          </p:grpSpPr>
          <p:pic>
            <p:nvPicPr>
              <p:cNvPr id="2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51639" y="3471409"/>
                <a:ext cx="4225219" cy="26474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0" name="正方形/長方形 29"/>
              <p:cNvSpPr/>
              <p:nvPr/>
            </p:nvSpPr>
            <p:spPr>
              <a:xfrm>
                <a:off x="2773496" y="4182270"/>
                <a:ext cx="492443" cy="1200329"/>
              </a:xfrm>
              <a:prstGeom prst="rect">
                <a:avLst/>
              </a:prstGeom>
            </p:spPr>
            <p:txBody>
              <a:bodyPr wrap="none">
                <a:spAutoFit/>
              </a:bodyPr>
              <a:lstStyle/>
              <a:p>
                <a:r>
                  <a:rPr lang="ja-JP" altLang="en-US" sz="2400" dirty="0"/>
                  <a:t>画</a:t>
                </a:r>
                <a:endParaRPr lang="en-US" altLang="ja-JP" sz="2400" dirty="0"/>
              </a:p>
              <a:p>
                <a:r>
                  <a:rPr lang="ja-JP" altLang="en-US" sz="2400" dirty="0"/>
                  <a:t>素</a:t>
                </a:r>
                <a:endParaRPr lang="en-US" altLang="ja-JP" sz="2400" dirty="0"/>
              </a:p>
              <a:p>
                <a:r>
                  <a:rPr lang="ja-JP" altLang="en-US" sz="2400" dirty="0"/>
                  <a:t>値</a:t>
                </a:r>
                <a:endParaRPr lang="en-US" altLang="ja-JP" sz="2400" dirty="0"/>
              </a:p>
            </p:txBody>
          </p:sp>
        </p:grpSp>
        <mc:AlternateContent xmlns:mc="http://schemas.openxmlformats.org/markup-compatibility/2006" xmlns:a14="http://schemas.microsoft.com/office/drawing/2010/main">
          <mc:Choice Requires="a14">
            <p:sp>
              <p:nvSpPr>
                <p:cNvPr id="24" name="正方形/長方形 23"/>
                <p:cNvSpPr/>
                <p:nvPr/>
              </p:nvSpPr>
              <p:spPr>
                <a:xfrm>
                  <a:off x="391739" y="4219037"/>
                  <a:ext cx="2939072" cy="1446550"/>
                </a:xfrm>
                <a:prstGeom prst="rect">
                  <a:avLst/>
                </a:prstGeom>
              </p:spPr>
              <p:txBody>
                <a:bodyPr wrap="square">
                  <a:spAutoFit/>
                </a:bodyPr>
                <a:lstStyle/>
                <a:p>
                  <a:r>
                    <a:rPr lang="ja-JP" altLang="en-US" sz="2800" b="1" dirty="0"/>
                    <a:t>応答関数 </a:t>
                  </a:r>
                  <a14:m>
                    <m:oMath xmlns:m="http://schemas.openxmlformats.org/officeDocument/2006/math">
                      <m:sSup>
                        <m:sSupPr>
                          <m:ctrlPr>
                            <a:rPr lang="en-US" altLang="ja-JP" sz="2800" i="1">
                              <a:latin typeface="Cambria Math" panose="02040503050406030204" pitchFamily="18" charset="0"/>
                            </a:rPr>
                          </m:ctrlPr>
                        </m:sSupPr>
                        <m:e>
                          <m:r>
                            <a:rPr lang="en-US" altLang="ja-JP" sz="2800" i="1">
                              <a:latin typeface="Cambria Math"/>
                            </a:rPr>
                            <m:t>𝑔</m:t>
                          </m:r>
                        </m:e>
                        <m:sup>
                          <m:r>
                            <a:rPr lang="en-US" altLang="ja-JP" sz="2800" i="1">
                              <a:latin typeface="Cambria Math"/>
                            </a:rPr>
                            <m:t>−1</m:t>
                          </m:r>
                        </m:sup>
                      </m:sSup>
                    </m:oMath>
                  </a14:m>
                  <a:endParaRPr lang="en-US" altLang="ja-JP" sz="2800" b="1" dirty="0"/>
                </a:p>
                <a:p>
                  <a:r>
                    <a:rPr lang="en-US" altLang="ja-JP" sz="2000" dirty="0"/>
                    <a:t>『</a:t>
                  </a:r>
                  <a:r>
                    <a:rPr lang="ja-JP" altLang="en-US" sz="2000" dirty="0"/>
                    <a:t>対数露光 </a:t>
                  </a:r>
                  <a14:m>
                    <m:oMath xmlns:m="http://schemas.openxmlformats.org/officeDocument/2006/math">
                      <m:r>
                        <m:rPr>
                          <m:sty m:val="p"/>
                        </m:rPr>
                        <a:rPr lang="en-US" altLang="ja-JP" sz="2000" dirty="0">
                          <a:latin typeface="Cambria Math"/>
                          <a:ea typeface="Cambria Math"/>
                        </a:rPr>
                        <m:t>log</m:t>
                      </m:r>
                      <m:r>
                        <a:rPr lang="en-US" altLang="ja-JP" sz="2000" dirty="0">
                          <a:latin typeface="Cambria Math"/>
                          <a:ea typeface="Cambria Math"/>
                        </a:rPr>
                        <m:t>(</m:t>
                      </m:r>
                      <m:r>
                        <a:rPr lang="en-US" altLang="ja-JP" sz="2000" i="1" dirty="0">
                          <a:latin typeface="Cambria Math"/>
                          <a:ea typeface="Cambria Math"/>
                        </a:rPr>
                        <m:t>𝐸</m:t>
                      </m:r>
                      <m:r>
                        <a:rPr lang="en-US" altLang="ja-JP" sz="2000" i="1" dirty="0">
                          <a:latin typeface="Cambria Math"/>
                          <a:ea typeface="Cambria Math"/>
                        </a:rPr>
                        <m:t>∙∆</m:t>
                      </m:r>
                      <m:r>
                        <a:rPr lang="en-US" altLang="ja-JP" sz="2000" i="1" dirty="0">
                          <a:latin typeface="Cambria Math"/>
                          <a:ea typeface="Cambria Math"/>
                        </a:rPr>
                        <m:t>𝑡</m:t>
                      </m:r>
                      <m:r>
                        <a:rPr lang="en-US" altLang="ja-JP" sz="2000" i="1" dirty="0">
                          <a:latin typeface="Cambria Math"/>
                          <a:ea typeface="Cambria Math"/>
                        </a:rPr>
                        <m:t>)</m:t>
                      </m:r>
                    </m:oMath>
                  </a14:m>
                  <a:r>
                    <a:rPr lang="en-US" altLang="ja-JP" sz="2000" dirty="0"/>
                    <a:t>』</a:t>
                  </a:r>
                  <a:r>
                    <a:rPr lang="ja-JP" altLang="en-US" sz="2000" dirty="0"/>
                    <a:t> と</a:t>
                  </a:r>
                  <a:endParaRPr lang="en-US" altLang="ja-JP" sz="2000" dirty="0"/>
                </a:p>
                <a:p>
                  <a:r>
                    <a:rPr lang="en-US" altLang="ja-JP" sz="2000" dirty="0"/>
                    <a:t>『</a:t>
                  </a:r>
                  <a:r>
                    <a:rPr lang="ja-JP" altLang="en-US" sz="2000" dirty="0"/>
                    <a:t>画素値</a:t>
                  </a:r>
                  <a:r>
                    <a:rPr lang="en-US" altLang="ja-JP" sz="2000" dirty="0"/>
                    <a:t>』</a:t>
                  </a:r>
                  <a:r>
                    <a:rPr lang="ja-JP" altLang="en-US" sz="2000" dirty="0"/>
                    <a:t>には、非線形の関係がある</a:t>
                  </a:r>
                  <a:endParaRPr lang="en-US" altLang="ja-JP" sz="2000" dirty="0"/>
                </a:p>
              </p:txBody>
            </p:sp>
          </mc:Choice>
          <mc:Fallback xmlns="">
            <p:sp>
              <p:nvSpPr>
                <p:cNvPr id="42" name="正方形/長方形 41"/>
                <p:cNvSpPr>
                  <a:spLocks noRot="1" noChangeAspect="1" noMove="1" noResize="1" noEditPoints="1" noAdjustHandles="1" noChangeArrowheads="1" noChangeShapeType="1" noTextEdit="1"/>
                </p:cNvSpPr>
                <p:nvPr/>
              </p:nvSpPr>
              <p:spPr>
                <a:xfrm>
                  <a:off x="391739" y="4219037"/>
                  <a:ext cx="2939072" cy="1446550"/>
                </a:xfrm>
                <a:prstGeom prst="rect">
                  <a:avLst/>
                </a:prstGeom>
                <a:blipFill rotWithShape="1">
                  <a:blip r:embed="rId7"/>
                  <a:stretch>
                    <a:fillRect l="-4149" t="-5907" r="-1037" b="-5485"/>
                  </a:stretch>
                </a:blipFill>
              </p:spPr>
              <p:txBody>
                <a:bodyPr/>
                <a:lstStyle/>
                <a:p>
                  <a:r>
                    <a:rPr lang="ja-JP" altLang="en-US">
                      <a:noFill/>
                    </a:rPr>
                    <a:t> </a:t>
                  </a:r>
                </a:p>
              </p:txBody>
            </p:sp>
          </mc:Fallback>
        </mc:AlternateContent>
        <p:grpSp>
          <p:nvGrpSpPr>
            <p:cNvPr id="25" name="グループ化 24"/>
            <p:cNvGrpSpPr/>
            <p:nvPr/>
          </p:nvGrpSpPr>
          <p:grpSpPr>
            <a:xfrm>
              <a:off x="4597844" y="6241585"/>
              <a:ext cx="1536094" cy="461665"/>
              <a:chOff x="3188043" y="6145605"/>
              <a:chExt cx="1536094" cy="461665"/>
            </a:xfrm>
          </p:grpSpPr>
          <p:sp>
            <p:nvSpPr>
              <p:cNvPr id="27" name="正方形/長方形 26"/>
              <p:cNvSpPr/>
              <p:nvPr/>
            </p:nvSpPr>
            <p:spPr>
              <a:xfrm>
                <a:off x="3188043" y="6145605"/>
                <a:ext cx="1415772" cy="461665"/>
              </a:xfrm>
              <a:prstGeom prst="rect">
                <a:avLst/>
              </a:prstGeom>
            </p:spPr>
            <p:txBody>
              <a:bodyPr wrap="none">
                <a:spAutoFit/>
              </a:bodyPr>
              <a:lstStyle/>
              <a:p>
                <a:pPr algn="ctr"/>
                <a:r>
                  <a:rPr lang="ja-JP" altLang="en-US" sz="2400" dirty="0"/>
                  <a:t>対数露光</a:t>
                </a:r>
                <a:endParaRPr lang="en-US" altLang="ja-JP" sz="2400" dirty="0"/>
              </a:p>
            </p:txBody>
          </p:sp>
          <mc:AlternateContent xmlns:mc="http://schemas.openxmlformats.org/markup-compatibility/2006" xmlns:a14="http://schemas.microsoft.com/office/drawing/2010/main">
            <mc:Choice Requires="a14">
              <p:sp>
                <p:nvSpPr>
                  <p:cNvPr id="28" name="正方形/長方形 27"/>
                  <p:cNvSpPr/>
                  <p:nvPr/>
                </p:nvSpPr>
                <p:spPr>
                  <a:xfrm>
                    <a:off x="4539406" y="6145605"/>
                    <a:ext cx="184731" cy="461665"/>
                  </a:xfrm>
                  <a:prstGeom prst="rect">
                    <a:avLst/>
                  </a:prstGeom>
                </p:spPr>
                <p:txBody>
                  <a:bodyPr wrap="none">
                    <a:spAutoFit/>
                  </a:bodyPr>
                  <a:lstStyle/>
                  <a:p>
                    <a:endParaRPr lang="ja-JP" altLang="en-US" sz="2400" dirty="0"/>
                  </a:p>
                </p:txBody>
              </p:sp>
            </mc:Choice>
            <mc:Fallback xmlns="">
              <p:sp>
                <p:nvSpPr>
                  <p:cNvPr id="46" name="正方形/長方形 45"/>
                  <p:cNvSpPr>
                    <a:spLocks noRot="1" noChangeAspect="1" noMove="1" noResize="1" noEditPoints="1" noAdjustHandles="1" noChangeArrowheads="1" noChangeShapeType="1" noTextEdit="1"/>
                  </p:cNvSpPr>
                  <p:nvPr/>
                </p:nvSpPr>
                <p:spPr>
                  <a:xfrm>
                    <a:off x="4539406" y="6145605"/>
                    <a:ext cx="2037031" cy="461665"/>
                  </a:xfrm>
                  <a:prstGeom prst="rect">
                    <a:avLst/>
                  </a:prstGeom>
                  <a:blipFill rotWithShape="1">
                    <a:blip r:embed="rId8"/>
                    <a:stretch>
                      <a:fillRect l="-599" b="-17105"/>
                    </a:stretch>
                  </a:blipFill>
                </p:spPr>
                <p:txBody>
                  <a:bodyPr/>
                  <a:lstStyle/>
                  <a:p>
                    <a:r>
                      <a:rPr lang="ja-JP" altLang="en-US">
                        <a:noFill/>
                      </a:rPr>
                      <a:t> </a:t>
                    </a:r>
                  </a:p>
                </p:txBody>
              </p:sp>
            </mc:Fallback>
          </mc:AlternateContent>
        </p:grpSp>
        <mc:AlternateContent xmlns:mc="http://schemas.openxmlformats.org/markup-compatibility/2006" xmlns:a14="http://schemas.microsoft.com/office/drawing/2010/main">
          <mc:Choice Requires="a14">
            <p:sp>
              <p:nvSpPr>
                <p:cNvPr id="26" name="正方形/長方形 25"/>
                <p:cNvSpPr/>
                <p:nvPr/>
              </p:nvSpPr>
              <p:spPr>
                <a:xfrm>
                  <a:off x="4712661" y="4357625"/>
                  <a:ext cx="2137829" cy="707886"/>
                </a:xfrm>
                <a:prstGeom prst="rect">
                  <a:avLst/>
                </a:prstGeom>
              </p:spPr>
              <p:txBody>
                <a:bodyPr wrap="none">
                  <a:spAutoFit/>
                </a:bodyPr>
                <a:lstStyle/>
                <a:p>
                  <a14:m>
                    <m:oMath xmlns:m="http://schemas.openxmlformats.org/officeDocument/2006/math">
                      <m:r>
                        <a:rPr lang="ja-JP" altLang="en-US" sz="2000" i="1">
                          <a:latin typeface="Cambria Math"/>
                        </a:rPr>
                        <m:t>画素値</m:t>
                      </m:r>
                      <m:r>
                        <a:rPr lang="en-US" altLang="ja-JP" sz="2000" i="1">
                          <a:latin typeface="Cambria Math"/>
                        </a:rPr>
                        <m:t>=  </m:t>
                      </m:r>
                    </m:oMath>
                  </a14:m>
                  <a:r>
                    <a:rPr lang="en-US" altLang="ja-JP" sz="2000" i="1" dirty="0">
                      <a:latin typeface="Cambria Math"/>
                    </a:rPr>
                    <a:t> </a:t>
                  </a:r>
                </a:p>
                <a:p>
                  <a:r>
                    <a:rPr lang="en-US" altLang="ja-JP" sz="2000" dirty="0"/>
                    <a:t> </a:t>
                  </a:r>
                  <a14:m>
                    <m:oMath xmlns:m="http://schemas.openxmlformats.org/officeDocument/2006/math">
                      <m:sSup>
                        <m:sSupPr>
                          <m:ctrlPr>
                            <a:rPr lang="en-US" altLang="ja-JP" sz="2000" i="1">
                              <a:latin typeface="Cambria Math" panose="02040503050406030204" pitchFamily="18" charset="0"/>
                            </a:rPr>
                          </m:ctrlPr>
                        </m:sSupPr>
                        <m:e>
                          <m:r>
                            <a:rPr lang="en-US" altLang="ja-JP" sz="2000" i="1">
                              <a:latin typeface="Cambria Math"/>
                            </a:rPr>
                            <m:t>𝑔</m:t>
                          </m:r>
                        </m:e>
                        <m:sup>
                          <m:r>
                            <a:rPr lang="en-US" altLang="ja-JP" sz="2000" i="1">
                              <a:latin typeface="Cambria Math"/>
                            </a:rPr>
                            <m:t>−1</m:t>
                          </m:r>
                        </m:sup>
                      </m:sSup>
                      <m:d>
                        <m:dPr>
                          <m:ctrlPr>
                            <a:rPr lang="en-US" altLang="ja-JP" sz="2000" i="1">
                              <a:latin typeface="Cambria Math" panose="02040503050406030204" pitchFamily="18" charset="0"/>
                            </a:rPr>
                          </m:ctrlPr>
                        </m:dPr>
                        <m:e>
                          <m:r>
                            <m:rPr>
                              <m:sty m:val="p"/>
                            </m:rPr>
                            <a:rPr lang="en-US" altLang="ja-JP" sz="2000" dirty="0">
                              <a:latin typeface="Cambria Math"/>
                              <a:ea typeface="Cambria Math"/>
                            </a:rPr>
                            <m:t>log</m:t>
                          </m:r>
                          <m:r>
                            <a:rPr lang="en-US" altLang="ja-JP" sz="2000" dirty="0">
                              <a:latin typeface="Cambria Math"/>
                              <a:ea typeface="Cambria Math"/>
                            </a:rPr>
                            <m:t>(</m:t>
                          </m:r>
                          <m:r>
                            <a:rPr lang="en-US" altLang="ja-JP" sz="2000" i="1" dirty="0">
                              <a:latin typeface="Cambria Math"/>
                              <a:ea typeface="Cambria Math"/>
                            </a:rPr>
                            <m:t>𝐸</m:t>
                          </m:r>
                          <m:r>
                            <a:rPr lang="en-US" altLang="ja-JP" sz="2000" i="1" dirty="0">
                              <a:latin typeface="Cambria Math"/>
                              <a:ea typeface="Cambria Math"/>
                            </a:rPr>
                            <m:t>∙∆</m:t>
                          </m:r>
                          <m:r>
                            <a:rPr lang="en-US" altLang="ja-JP" sz="2000" i="1" dirty="0">
                              <a:latin typeface="Cambria Math"/>
                              <a:ea typeface="Cambria Math"/>
                            </a:rPr>
                            <m:t>𝑡</m:t>
                          </m:r>
                          <m:r>
                            <a:rPr lang="en-US" altLang="ja-JP" sz="2000" i="1" dirty="0">
                              <a:latin typeface="Cambria Math"/>
                              <a:ea typeface="Cambria Math"/>
                            </a:rPr>
                            <m:t>) </m:t>
                          </m:r>
                        </m:e>
                      </m:d>
                    </m:oMath>
                  </a14:m>
                  <a:r>
                    <a:rPr lang="ja-JP" altLang="en-US" sz="2000" dirty="0"/>
                    <a:t> </a:t>
                  </a:r>
                </a:p>
              </p:txBody>
            </p:sp>
          </mc:Choice>
          <mc:Fallback xmlns="">
            <p:sp>
              <p:nvSpPr>
                <p:cNvPr id="44" name="正方形/長方形 43"/>
                <p:cNvSpPr>
                  <a:spLocks noRot="1" noChangeAspect="1" noMove="1" noResize="1" noEditPoints="1" noAdjustHandles="1" noChangeArrowheads="1" noChangeShapeType="1" noTextEdit="1"/>
                </p:cNvSpPr>
                <p:nvPr/>
              </p:nvSpPr>
              <p:spPr>
                <a:xfrm>
                  <a:off x="4712661" y="4357625"/>
                  <a:ext cx="2137829" cy="707886"/>
                </a:xfrm>
                <a:prstGeom prst="rect">
                  <a:avLst/>
                </a:prstGeom>
                <a:blipFill rotWithShape="1">
                  <a:blip r:embed="rId9"/>
                  <a:stretch>
                    <a:fillRect l="-1140" b="-7759"/>
                  </a:stretch>
                </a:blipFill>
              </p:spPr>
              <p:txBody>
                <a:bodyPr/>
                <a:lstStyle/>
                <a:p>
                  <a:r>
                    <a:rPr lang="ja-JP" altLang="en-US">
                      <a:noFill/>
                    </a:rPr>
                    <a:t> </a:t>
                  </a:r>
                </a:p>
              </p:txBody>
            </p:sp>
          </mc:Fallback>
        </mc:AlternateContent>
      </p:grpSp>
      <p:sp>
        <p:nvSpPr>
          <p:cNvPr id="2" name="正方形/長方形 1"/>
          <p:cNvSpPr/>
          <p:nvPr/>
        </p:nvSpPr>
        <p:spPr>
          <a:xfrm>
            <a:off x="8793777" y="6231374"/>
            <a:ext cx="2952475" cy="461665"/>
          </a:xfrm>
          <a:prstGeom prst="rect">
            <a:avLst/>
          </a:prstGeom>
        </p:spPr>
        <p:txBody>
          <a:bodyPr wrap="none">
            <a:spAutoFit/>
          </a:bodyPr>
          <a:lstStyle/>
          <a:p>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図の出典 </a:t>
            </a:r>
            <a:r>
              <a:rPr lang="en-US" altLang="ja-JP" sz="1200" dirty="0">
                <a:latin typeface="メイリオ" panose="020B0604030504040204" pitchFamily="50" charset="-128"/>
                <a:ea typeface="メイリオ" panose="020B0604030504040204" pitchFamily="50" charset="-128"/>
                <a:cs typeface="メイリオ" panose="020B0604030504040204" pitchFamily="50" charset="-128"/>
              </a:rPr>
              <a:t>:</a:t>
            </a:r>
          </a:p>
          <a:p>
            <a:r>
              <a:rPr lang="en-US" altLang="ja-JP" sz="1200" dirty="0">
                <a:latin typeface="メイリオ" panose="020B0604030504040204" pitchFamily="50" charset="-128"/>
                <a:ea typeface="メイリオ" panose="020B0604030504040204" pitchFamily="50" charset="-128"/>
                <a:cs typeface="メイリオ" panose="020B0604030504040204" pitchFamily="50" charset="-128"/>
              </a:rPr>
              <a:t> [Durand &amp; Dorsey SIGGRAPH 2002]</a:t>
            </a:r>
          </a:p>
        </p:txBody>
      </p:sp>
    </p:spTree>
    <p:extLst>
      <p:ext uri="{BB962C8B-B14F-4D97-AF65-F5344CB8AC3E}">
        <p14:creationId xmlns:p14="http://schemas.microsoft.com/office/powerpoint/2010/main" val="3201929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タイトル 1"/>
          <p:cNvSpPr txBox="1">
            <a:spLocks/>
          </p:cNvSpPr>
          <p:nvPr/>
        </p:nvSpPr>
        <p:spPr>
          <a:xfrm>
            <a:off x="1756083" y="174945"/>
            <a:ext cx="8984489" cy="576064"/>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3600" b="1" dirty="0">
                <a:latin typeface="メイリオ" panose="020B0604030504040204" pitchFamily="50" charset="-128"/>
                <a:ea typeface="メイリオ" panose="020B0604030504040204" pitchFamily="50" charset="-128"/>
                <a:cs typeface="メイリオ" panose="020B0604030504040204" pitchFamily="50" charset="-128"/>
              </a:rPr>
              <a:t>ハイダイナミックレンジ画像の構築</a:t>
            </a:r>
            <a:r>
              <a:rPr lang="en-US" altLang="ja-JP" sz="3600" b="1" dirty="0">
                <a:latin typeface="メイリオ" panose="020B0604030504040204" pitchFamily="50" charset="-128"/>
                <a:ea typeface="メイリオ" panose="020B0604030504040204" pitchFamily="50" charset="-128"/>
                <a:cs typeface="メイリオ" panose="020B0604030504040204" pitchFamily="50" charset="-128"/>
              </a:rPr>
              <a:t>(3/4)</a:t>
            </a:r>
            <a:endParaRPr lang="ja-JP" altLang="en-US" sz="3600" b="1" dirty="0">
              <a:latin typeface="メイリオ" panose="020B0604030504040204" pitchFamily="50" charset="-128"/>
              <a:ea typeface="メイリオ" panose="020B0604030504040204" pitchFamily="50" charset="-128"/>
              <a:cs typeface="メイリオ" panose="020B0604030504040204" pitchFamily="50" charset="-128"/>
            </a:endParaRPr>
          </a:p>
        </p:txBody>
      </p:sp>
      <mc:AlternateContent xmlns:mc="http://schemas.openxmlformats.org/markup-compatibility/2006" xmlns:a14="http://schemas.microsoft.com/office/drawing/2010/main">
        <mc:Choice Requires="a14">
          <p:sp>
            <p:nvSpPr>
              <p:cNvPr id="3" name="正方形/長方形 2"/>
              <p:cNvSpPr/>
              <p:nvPr/>
            </p:nvSpPr>
            <p:spPr>
              <a:xfrm>
                <a:off x="3518690" y="970427"/>
                <a:ext cx="4637385" cy="451406"/>
              </a:xfrm>
              <a:prstGeom prst="rect">
                <a:avLst/>
              </a:prstGeom>
            </p:spPr>
            <p:txBody>
              <a:bodyPr wrap="square" lIns="0" rIns="0">
                <a:spAutoFit/>
              </a:bodyPr>
              <a:lstStyle/>
              <a:p>
                <a:pPr>
                  <a:lnSpc>
                    <a:spcPts val="2800"/>
                  </a:lnSpc>
                </a:pP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露光時間 </a:t>
                </a:r>
                <a14:m>
                  <m:oMath xmlns:m="http://schemas.openxmlformats.org/officeDocument/2006/math">
                    <m:r>
                      <m:rPr>
                        <m:sty m:val="p"/>
                      </m:rPr>
                      <a:rPr lang="en-US" altLang="ja-JP" sz="2400" dirty="0">
                        <a:latin typeface="Cambria Math"/>
                        <a:ea typeface="Cambria Math"/>
                      </a:rPr>
                      <m:t>Δ</m:t>
                    </m:r>
                    <m:r>
                      <a:rPr lang="en-US" altLang="ja-JP" sz="2400" i="1" dirty="0">
                        <a:latin typeface="Cambria Math"/>
                        <a:ea typeface="Cambria Math"/>
                      </a:rPr>
                      <m:t>𝑡</m:t>
                    </m:r>
                  </m:oMath>
                </a14:m>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 の異なる写真</a:t>
                </a:r>
                <a:endParaRPr lang="en-US" altLang="ja-JP" sz="2400" dirty="0">
                  <a:latin typeface="メイリオ" panose="020B0604030504040204" pitchFamily="50" charset="-128"/>
                  <a:ea typeface="メイリオ" panose="020B0604030504040204" pitchFamily="50" charset="-128"/>
                  <a:cs typeface="メイリオ" panose="020B0604030504040204" pitchFamily="50" charset="-128"/>
                </a:endParaRPr>
              </a:p>
            </p:txBody>
          </p:sp>
        </mc:Choice>
        <mc:Fallback xmlns="">
          <p:sp>
            <p:nvSpPr>
              <p:cNvPr id="3" name="正方形/長方形 2"/>
              <p:cNvSpPr>
                <a:spLocks noRot="1" noChangeAspect="1" noMove="1" noResize="1" noEditPoints="1" noAdjustHandles="1" noChangeArrowheads="1" noChangeShapeType="1" noTextEdit="1"/>
              </p:cNvSpPr>
              <p:nvPr/>
            </p:nvSpPr>
            <p:spPr>
              <a:xfrm>
                <a:off x="3518690" y="970427"/>
                <a:ext cx="4637385" cy="451406"/>
              </a:xfrm>
              <a:prstGeom prst="rect">
                <a:avLst/>
              </a:prstGeom>
              <a:blipFill rotWithShape="0">
                <a:blip r:embed="rId3"/>
                <a:stretch>
                  <a:fillRect l="-3942" t="-9459" b="-33784"/>
                </a:stretch>
              </a:blipFill>
            </p:spPr>
            <p:txBody>
              <a:bodyPr/>
              <a:lstStyle/>
              <a:p>
                <a:r>
                  <a:rPr lang="ja-JP" altLang="en-US">
                    <a:noFill/>
                  </a:rPr>
                  <a:t> </a:t>
                </a:r>
              </a:p>
            </p:txBody>
          </p:sp>
        </mc:Fallback>
      </mc:AlternateContent>
      <p:grpSp>
        <p:nvGrpSpPr>
          <p:cNvPr id="4" name="グループ化 3"/>
          <p:cNvGrpSpPr/>
          <p:nvPr/>
        </p:nvGrpSpPr>
        <p:grpSpPr>
          <a:xfrm>
            <a:off x="957998" y="1050459"/>
            <a:ext cx="1717560" cy="1975858"/>
            <a:chOff x="183838" y="946970"/>
            <a:chExt cx="1806644" cy="2078338"/>
          </a:xfrm>
        </p:grpSpPr>
        <p:pic>
          <p:nvPicPr>
            <p:cNvPr id="5" name="Picture 9"/>
            <p:cNvPicPr>
              <a:picLocks noChangeAspect="1" noChangeArrowheads="1"/>
            </p:cNvPicPr>
            <p:nvPr/>
          </p:nvPicPr>
          <p:blipFill rotWithShape="1">
            <a:blip r:embed="rId4" cstate="print">
              <a:duotone>
                <a:schemeClr val="bg2">
                  <a:shade val="45000"/>
                  <a:satMod val="135000"/>
                </a:schemeClr>
                <a:prstClr val="white"/>
              </a:duotone>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l="21001" b="12090"/>
            <a:stretch/>
          </p:blipFill>
          <p:spPr bwMode="auto">
            <a:xfrm>
              <a:off x="207172" y="1337606"/>
              <a:ext cx="1745745" cy="12914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a14="http://schemas.microsoft.com/office/drawing/2010/main">
          <mc:Choice Requires="a14">
            <p:sp>
              <p:nvSpPr>
                <p:cNvPr id="6" name="正方形/長方形 5"/>
                <p:cNvSpPr/>
                <p:nvPr/>
              </p:nvSpPr>
              <p:spPr>
                <a:xfrm>
                  <a:off x="449581" y="946970"/>
                  <a:ext cx="1300698" cy="434351"/>
                </a:xfrm>
                <a:prstGeom prst="rect">
                  <a:avLst/>
                </a:prstGeom>
              </p:spPr>
              <p:txBody>
                <a:bodyPr wrap="square" lIns="0" rIns="0">
                  <a:spAutoFit/>
                </a:bodyPr>
                <a:lstStyle/>
                <a:p>
                  <a:pPr algn="ctr">
                    <a:lnSpc>
                      <a:spcPts val="2500"/>
                    </a:lnSpc>
                  </a:pPr>
                  <a:r>
                    <a:rPr lang="ja-JP" altLang="en-US" sz="2400" spc="-150" dirty="0">
                      <a:latin typeface="メイリオ" panose="020B0604030504040204" pitchFamily="50" charset="-128"/>
                      <a:ea typeface="メイリオ" panose="020B0604030504040204" pitchFamily="50" charset="-128"/>
                      <a:cs typeface="メイリオ" panose="020B0604030504040204" pitchFamily="50" charset="-128"/>
                    </a:rPr>
                    <a:t>輝度値 </a:t>
                  </a:r>
                  <a14:m>
                    <m:oMath xmlns:m="http://schemas.openxmlformats.org/officeDocument/2006/math">
                      <m:r>
                        <a:rPr lang="en-US" altLang="ja-JP" sz="2400" i="1" dirty="0">
                          <a:latin typeface="Cambria Math"/>
                          <a:ea typeface="Cambria Math"/>
                        </a:rPr>
                        <m:t>𝐸</m:t>
                      </m:r>
                    </m:oMath>
                  </a14:m>
                  <a:endParaRPr lang="en-US" altLang="ja-JP" sz="2400" spc="-150" dirty="0">
                    <a:latin typeface="メイリオ" panose="020B0604030504040204" pitchFamily="50" charset="-128"/>
                    <a:ea typeface="メイリオ" panose="020B0604030504040204" pitchFamily="50" charset="-128"/>
                    <a:cs typeface="メイリオ" panose="020B0604030504040204" pitchFamily="50" charset="-128"/>
                  </a:endParaRPr>
                </a:p>
              </p:txBody>
            </p:sp>
          </mc:Choice>
          <mc:Fallback xmlns="">
            <p:sp>
              <p:nvSpPr>
                <p:cNvPr id="33" name="正方形/長方形 32"/>
                <p:cNvSpPr>
                  <a:spLocks noRot="1" noChangeAspect="1" noMove="1" noResize="1" noEditPoints="1" noAdjustHandles="1" noChangeArrowheads="1" noChangeShapeType="1" noTextEdit="1"/>
                </p:cNvSpPr>
                <p:nvPr/>
              </p:nvSpPr>
              <p:spPr>
                <a:xfrm>
                  <a:off x="449581" y="946970"/>
                  <a:ext cx="1300698" cy="434351"/>
                </a:xfrm>
                <a:prstGeom prst="rect">
                  <a:avLst/>
                </a:prstGeom>
                <a:blipFill rotWithShape="1">
                  <a:blip r:embed="rId6"/>
                  <a:stretch>
                    <a:fillRect l="-10345" t="-29412" r="-1970" b="-26471"/>
                  </a:stretch>
                </a:blipFill>
              </p:spPr>
              <p:txBody>
                <a:bodyPr/>
                <a:lstStyle/>
                <a:p>
                  <a:r>
                    <a:rPr lang="ja-JP" altLang="en-US">
                      <a:noFill/>
                    </a:rPr>
                    <a:t> </a:t>
                  </a:r>
                </a:p>
              </p:txBody>
            </p:sp>
          </mc:Fallback>
        </mc:AlternateContent>
        <p:sp>
          <p:nvSpPr>
            <p:cNvPr id="7" name="正方形/長方形 6"/>
            <p:cNvSpPr/>
            <p:nvPr/>
          </p:nvSpPr>
          <p:spPr>
            <a:xfrm>
              <a:off x="183838" y="2590957"/>
              <a:ext cx="1806644" cy="434351"/>
            </a:xfrm>
            <a:prstGeom prst="rect">
              <a:avLst/>
            </a:prstGeom>
          </p:spPr>
          <p:txBody>
            <a:bodyPr wrap="square" lIns="0" rIns="0">
              <a:spAutoFit/>
            </a:bodyPr>
            <a:lstStyle/>
            <a:p>
              <a:pPr algn="ctr">
                <a:lnSpc>
                  <a:spcPts val="2500"/>
                </a:lnSpc>
              </a:pPr>
              <a:r>
                <a:rPr lang="en-US" altLang="ja-JP" sz="20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unknown</a:t>
              </a:r>
            </a:p>
          </p:txBody>
        </p:sp>
      </p:grpSp>
      <mc:AlternateContent xmlns:mc="http://schemas.openxmlformats.org/markup-compatibility/2006" xmlns:a14="http://schemas.microsoft.com/office/drawing/2010/main">
        <mc:Choice Requires="a14">
          <p:sp>
            <p:nvSpPr>
              <p:cNvPr id="8" name="正方形/長方形 7"/>
              <p:cNvSpPr/>
              <p:nvPr/>
            </p:nvSpPr>
            <p:spPr>
              <a:xfrm>
                <a:off x="3481108" y="2637808"/>
                <a:ext cx="449739" cy="307777"/>
              </a:xfrm>
              <a:prstGeom prst="rect">
                <a:avLst/>
              </a:prstGeom>
              <a:solidFill>
                <a:srgbClr val="D5F4FF"/>
              </a:solidFill>
            </p:spPr>
            <p:txBody>
              <a:bodyPr wrap="none" lIns="0" tIns="0" rIns="0" bIns="0">
                <a:spAutoFit/>
              </a:bodyPr>
              <a:lstStyle/>
              <a:p>
                <a:pPr/>
                <a14:m>
                  <m:oMathPara xmlns:m="http://schemas.openxmlformats.org/officeDocument/2006/math">
                    <m:oMathParaPr>
                      <m:jc m:val="centerGroup"/>
                    </m:oMathParaPr>
                    <m:oMath xmlns:m="http://schemas.openxmlformats.org/officeDocument/2006/math">
                      <m:r>
                        <m:rPr>
                          <m:sty m:val="p"/>
                        </m:rPr>
                        <a:rPr lang="en-US" altLang="ja-JP" sz="2000" dirty="0">
                          <a:latin typeface="Cambria Math"/>
                          <a:ea typeface="Cambria Math"/>
                        </a:rPr>
                        <m:t>Δ</m:t>
                      </m:r>
                      <m:sSub>
                        <m:sSubPr>
                          <m:ctrlPr>
                            <a:rPr lang="en-US" altLang="ja-JP" sz="2000" i="1" dirty="0">
                              <a:latin typeface="Cambria Math" panose="02040503050406030204" pitchFamily="18" charset="0"/>
                              <a:ea typeface="Cambria Math"/>
                            </a:rPr>
                          </m:ctrlPr>
                        </m:sSubPr>
                        <m:e>
                          <m:r>
                            <a:rPr lang="en-US" altLang="ja-JP" sz="2000" i="1" dirty="0">
                              <a:latin typeface="Cambria Math"/>
                              <a:ea typeface="Cambria Math"/>
                            </a:rPr>
                            <m:t>𝑡</m:t>
                          </m:r>
                        </m:e>
                        <m:sub>
                          <m:r>
                            <a:rPr lang="en-US" altLang="ja-JP" sz="2000" i="1" dirty="0">
                              <a:latin typeface="Cambria Math"/>
                              <a:ea typeface="Cambria Math"/>
                            </a:rPr>
                            <m:t>1</m:t>
                          </m:r>
                        </m:sub>
                      </m:sSub>
                    </m:oMath>
                  </m:oMathPara>
                </a14:m>
                <a:endParaRPr lang="ja-JP" altLang="en-US" sz="2000" dirty="0">
                  <a:latin typeface="メイリオ" panose="020B0604030504040204" pitchFamily="50" charset="-128"/>
                  <a:ea typeface="メイリオ" panose="020B0604030504040204" pitchFamily="50" charset="-128"/>
                  <a:cs typeface="メイリオ" panose="020B0604030504040204" pitchFamily="50" charset="-128"/>
                </a:endParaRPr>
              </a:p>
            </p:txBody>
          </p:sp>
        </mc:Choice>
        <mc:Fallback xmlns="">
          <p:sp>
            <p:nvSpPr>
              <p:cNvPr id="8" name="正方形/長方形 7"/>
              <p:cNvSpPr>
                <a:spLocks noRot="1" noChangeAspect="1" noMove="1" noResize="1" noEditPoints="1" noAdjustHandles="1" noChangeArrowheads="1" noChangeShapeType="1" noTextEdit="1"/>
              </p:cNvSpPr>
              <p:nvPr/>
            </p:nvSpPr>
            <p:spPr>
              <a:xfrm>
                <a:off x="3481108" y="2637808"/>
                <a:ext cx="449739" cy="307777"/>
              </a:xfrm>
              <a:prstGeom prst="rect">
                <a:avLst/>
              </a:prstGeom>
              <a:blipFill rotWithShape="0">
                <a:blip r:embed="rId7"/>
                <a:stretch>
                  <a:fillRect l="-9459" r="-1351" b="-10000"/>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9" name="正方形/長方形 8"/>
              <p:cNvSpPr/>
              <p:nvPr/>
            </p:nvSpPr>
            <p:spPr>
              <a:xfrm>
                <a:off x="5131117" y="2637808"/>
                <a:ext cx="455701" cy="307777"/>
              </a:xfrm>
              <a:prstGeom prst="rect">
                <a:avLst/>
              </a:prstGeom>
              <a:solidFill>
                <a:srgbClr val="D5F4FF"/>
              </a:solidFill>
            </p:spPr>
            <p:txBody>
              <a:bodyPr wrap="none" lIns="0" tIns="0" rIns="0" bIns="0">
                <a:spAutoFit/>
              </a:bodyPr>
              <a:lstStyle/>
              <a:p>
                <a:pPr/>
                <a14:m>
                  <m:oMathPara xmlns:m="http://schemas.openxmlformats.org/officeDocument/2006/math">
                    <m:oMathParaPr>
                      <m:jc m:val="centerGroup"/>
                    </m:oMathParaPr>
                    <m:oMath xmlns:m="http://schemas.openxmlformats.org/officeDocument/2006/math">
                      <m:r>
                        <m:rPr>
                          <m:sty m:val="p"/>
                        </m:rPr>
                        <a:rPr lang="en-US" altLang="ja-JP" sz="2000" dirty="0">
                          <a:latin typeface="Cambria Math"/>
                          <a:ea typeface="Cambria Math"/>
                        </a:rPr>
                        <m:t>Δ</m:t>
                      </m:r>
                      <m:sSub>
                        <m:sSubPr>
                          <m:ctrlPr>
                            <a:rPr lang="en-US" altLang="ja-JP" sz="2000" i="1" dirty="0">
                              <a:latin typeface="Cambria Math" panose="02040503050406030204" pitchFamily="18" charset="0"/>
                              <a:ea typeface="Cambria Math"/>
                            </a:rPr>
                          </m:ctrlPr>
                        </m:sSubPr>
                        <m:e>
                          <m:r>
                            <a:rPr lang="en-US" altLang="ja-JP" sz="2000" i="1" dirty="0">
                              <a:latin typeface="Cambria Math"/>
                              <a:ea typeface="Cambria Math"/>
                            </a:rPr>
                            <m:t>𝑡</m:t>
                          </m:r>
                        </m:e>
                        <m:sub>
                          <m:r>
                            <a:rPr lang="en-US" altLang="ja-JP" sz="2000" i="1" dirty="0">
                              <a:latin typeface="Cambria Math"/>
                              <a:ea typeface="Cambria Math"/>
                            </a:rPr>
                            <m:t>2</m:t>
                          </m:r>
                        </m:sub>
                      </m:sSub>
                    </m:oMath>
                  </m:oMathPara>
                </a14:m>
                <a:endParaRPr lang="ja-JP" altLang="en-US" sz="2000" dirty="0">
                  <a:latin typeface="メイリオ" panose="020B0604030504040204" pitchFamily="50" charset="-128"/>
                  <a:ea typeface="メイリオ" panose="020B0604030504040204" pitchFamily="50" charset="-128"/>
                  <a:cs typeface="メイリオ" panose="020B0604030504040204" pitchFamily="50" charset="-128"/>
                </a:endParaRPr>
              </a:p>
            </p:txBody>
          </p:sp>
        </mc:Choice>
        <mc:Fallback xmlns="">
          <p:sp>
            <p:nvSpPr>
              <p:cNvPr id="9" name="正方形/長方形 8"/>
              <p:cNvSpPr>
                <a:spLocks noRot="1" noChangeAspect="1" noMove="1" noResize="1" noEditPoints="1" noAdjustHandles="1" noChangeArrowheads="1" noChangeShapeType="1" noTextEdit="1"/>
              </p:cNvSpPr>
              <p:nvPr/>
            </p:nvSpPr>
            <p:spPr>
              <a:xfrm>
                <a:off x="5131117" y="2637808"/>
                <a:ext cx="455701" cy="307777"/>
              </a:xfrm>
              <a:prstGeom prst="rect">
                <a:avLst/>
              </a:prstGeom>
              <a:blipFill rotWithShape="0">
                <a:blip r:embed="rId8"/>
                <a:stretch>
                  <a:fillRect l="-10811" r="-2703" b="-10000"/>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0" name="正方形/長方形 9"/>
              <p:cNvSpPr/>
              <p:nvPr/>
            </p:nvSpPr>
            <p:spPr>
              <a:xfrm>
                <a:off x="8370951" y="2637808"/>
                <a:ext cx="455701" cy="307777"/>
              </a:xfrm>
              <a:prstGeom prst="rect">
                <a:avLst/>
              </a:prstGeom>
              <a:solidFill>
                <a:srgbClr val="D5F4FF"/>
              </a:solidFill>
            </p:spPr>
            <p:txBody>
              <a:bodyPr wrap="none" lIns="0" tIns="0" rIns="0" bIns="0">
                <a:spAutoFit/>
              </a:bodyPr>
              <a:lstStyle/>
              <a:p>
                <a:pPr/>
                <a14:m>
                  <m:oMathPara xmlns:m="http://schemas.openxmlformats.org/officeDocument/2006/math">
                    <m:oMathParaPr>
                      <m:jc m:val="centerGroup"/>
                    </m:oMathParaPr>
                    <m:oMath xmlns:m="http://schemas.openxmlformats.org/officeDocument/2006/math">
                      <m:r>
                        <m:rPr>
                          <m:sty m:val="p"/>
                        </m:rPr>
                        <a:rPr lang="en-US" altLang="ja-JP" sz="2000" dirty="0">
                          <a:latin typeface="Cambria Math"/>
                          <a:ea typeface="Cambria Math"/>
                        </a:rPr>
                        <m:t>Δ</m:t>
                      </m:r>
                      <m:sSub>
                        <m:sSubPr>
                          <m:ctrlPr>
                            <a:rPr lang="en-US" altLang="ja-JP" sz="2000" i="1" dirty="0">
                              <a:latin typeface="Cambria Math" panose="02040503050406030204" pitchFamily="18" charset="0"/>
                              <a:ea typeface="Cambria Math"/>
                            </a:rPr>
                          </m:ctrlPr>
                        </m:sSubPr>
                        <m:e>
                          <m:r>
                            <a:rPr lang="en-US" altLang="ja-JP" sz="2000" i="1" dirty="0">
                              <a:latin typeface="Cambria Math"/>
                              <a:ea typeface="Cambria Math"/>
                            </a:rPr>
                            <m:t>𝑡</m:t>
                          </m:r>
                        </m:e>
                        <m:sub>
                          <m:r>
                            <a:rPr lang="en-US" altLang="ja-JP" sz="2000" i="1" dirty="0">
                              <a:latin typeface="Cambria Math"/>
                              <a:ea typeface="Cambria Math"/>
                            </a:rPr>
                            <m:t>4</m:t>
                          </m:r>
                        </m:sub>
                      </m:sSub>
                    </m:oMath>
                  </m:oMathPara>
                </a14:m>
                <a:endParaRPr lang="ja-JP" altLang="en-US" sz="2000" dirty="0">
                  <a:latin typeface="メイリオ" panose="020B0604030504040204" pitchFamily="50" charset="-128"/>
                  <a:ea typeface="メイリオ" panose="020B0604030504040204" pitchFamily="50" charset="-128"/>
                  <a:cs typeface="メイリオ" panose="020B0604030504040204" pitchFamily="50" charset="-128"/>
                </a:endParaRPr>
              </a:p>
            </p:txBody>
          </p:sp>
        </mc:Choice>
        <mc:Fallback xmlns="">
          <p:sp>
            <p:nvSpPr>
              <p:cNvPr id="10" name="正方形/長方形 9"/>
              <p:cNvSpPr>
                <a:spLocks noRot="1" noChangeAspect="1" noMove="1" noResize="1" noEditPoints="1" noAdjustHandles="1" noChangeArrowheads="1" noChangeShapeType="1" noTextEdit="1"/>
              </p:cNvSpPr>
              <p:nvPr/>
            </p:nvSpPr>
            <p:spPr>
              <a:xfrm>
                <a:off x="8370951" y="2637808"/>
                <a:ext cx="455701" cy="307777"/>
              </a:xfrm>
              <a:prstGeom prst="rect">
                <a:avLst/>
              </a:prstGeom>
              <a:blipFill rotWithShape="0">
                <a:blip r:embed="rId9"/>
                <a:stretch>
                  <a:fillRect l="-9333" r="-1333" b="-10000"/>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1" name="正方形/長方形 10"/>
              <p:cNvSpPr/>
              <p:nvPr/>
            </p:nvSpPr>
            <p:spPr>
              <a:xfrm>
                <a:off x="6746686" y="2637808"/>
                <a:ext cx="455701" cy="307777"/>
              </a:xfrm>
              <a:prstGeom prst="rect">
                <a:avLst/>
              </a:prstGeom>
              <a:solidFill>
                <a:srgbClr val="D5F4FF"/>
              </a:solidFill>
            </p:spPr>
            <p:txBody>
              <a:bodyPr wrap="none" lIns="0" tIns="0" rIns="0" bIns="0">
                <a:spAutoFit/>
              </a:bodyPr>
              <a:lstStyle/>
              <a:p>
                <a:pPr/>
                <a14:m>
                  <m:oMathPara xmlns:m="http://schemas.openxmlformats.org/officeDocument/2006/math">
                    <m:oMathParaPr>
                      <m:jc m:val="centerGroup"/>
                    </m:oMathParaPr>
                    <m:oMath xmlns:m="http://schemas.openxmlformats.org/officeDocument/2006/math">
                      <m:r>
                        <m:rPr>
                          <m:sty m:val="p"/>
                        </m:rPr>
                        <a:rPr lang="en-US" altLang="ja-JP" sz="2000" dirty="0">
                          <a:latin typeface="Cambria Math"/>
                          <a:ea typeface="Cambria Math"/>
                        </a:rPr>
                        <m:t>Δ</m:t>
                      </m:r>
                      <m:sSub>
                        <m:sSubPr>
                          <m:ctrlPr>
                            <a:rPr lang="en-US" altLang="ja-JP" sz="2000" i="1" dirty="0">
                              <a:latin typeface="Cambria Math" panose="02040503050406030204" pitchFamily="18" charset="0"/>
                              <a:ea typeface="Cambria Math"/>
                            </a:rPr>
                          </m:ctrlPr>
                        </m:sSubPr>
                        <m:e>
                          <m:r>
                            <a:rPr lang="en-US" altLang="ja-JP" sz="2000" i="1" dirty="0">
                              <a:latin typeface="Cambria Math"/>
                              <a:ea typeface="Cambria Math"/>
                            </a:rPr>
                            <m:t>𝑡</m:t>
                          </m:r>
                        </m:e>
                        <m:sub>
                          <m:r>
                            <a:rPr lang="en-US" altLang="ja-JP" sz="2000" i="1" dirty="0">
                              <a:latin typeface="Cambria Math"/>
                              <a:ea typeface="Cambria Math"/>
                            </a:rPr>
                            <m:t>3</m:t>
                          </m:r>
                        </m:sub>
                      </m:sSub>
                    </m:oMath>
                  </m:oMathPara>
                </a14:m>
                <a:endParaRPr lang="ja-JP" altLang="en-US" sz="2000" dirty="0">
                  <a:latin typeface="メイリオ" panose="020B0604030504040204" pitchFamily="50" charset="-128"/>
                  <a:ea typeface="メイリオ" panose="020B0604030504040204" pitchFamily="50" charset="-128"/>
                  <a:cs typeface="メイリオ" panose="020B0604030504040204" pitchFamily="50" charset="-128"/>
                </a:endParaRPr>
              </a:p>
            </p:txBody>
          </p:sp>
        </mc:Choice>
        <mc:Fallback xmlns="">
          <p:sp>
            <p:nvSpPr>
              <p:cNvPr id="11" name="正方形/長方形 10"/>
              <p:cNvSpPr>
                <a:spLocks noRot="1" noChangeAspect="1" noMove="1" noResize="1" noEditPoints="1" noAdjustHandles="1" noChangeArrowheads="1" noChangeShapeType="1" noTextEdit="1"/>
              </p:cNvSpPr>
              <p:nvPr/>
            </p:nvSpPr>
            <p:spPr>
              <a:xfrm>
                <a:off x="6746686" y="2637808"/>
                <a:ext cx="455701" cy="307777"/>
              </a:xfrm>
              <a:prstGeom prst="rect">
                <a:avLst/>
              </a:prstGeom>
              <a:blipFill rotWithShape="0">
                <a:blip r:embed="rId10"/>
                <a:stretch>
                  <a:fillRect l="-10811" r="-2703" b="-10000"/>
                </a:stretch>
              </a:blipFill>
            </p:spPr>
            <p:txBody>
              <a:bodyPr/>
              <a:lstStyle/>
              <a:p>
                <a:r>
                  <a:rPr lang="ja-JP" altLang="en-US">
                    <a:noFill/>
                  </a:rPr>
                  <a:t> </a:t>
                </a:r>
              </a:p>
            </p:txBody>
          </p:sp>
        </mc:Fallback>
      </mc:AlternateContent>
      <p:pic>
        <p:nvPicPr>
          <p:cNvPr id="12" name="Picture 4" descr="C:\shared\publication\Classes\2014北大前期\SoftAndImg\hdrTest\DSC_0652.JPG"/>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18764" b="13024"/>
          <a:stretch/>
        </p:blipFill>
        <p:spPr bwMode="auto">
          <a:xfrm>
            <a:off x="3522960" y="1421835"/>
            <a:ext cx="1536164" cy="1200995"/>
          </a:xfrm>
          <a:prstGeom prst="rect">
            <a:avLst/>
          </a:prstGeom>
          <a:noFill/>
          <a:ln>
            <a:solidFill>
              <a:schemeClr val="accent1">
                <a:shade val="50000"/>
              </a:schemeClr>
            </a:solidFill>
          </a:ln>
          <a:extLst>
            <a:ext uri="{909E8E84-426E-40DD-AFC4-6F175D3DCCD1}">
              <a14:hiddenFill xmlns:a14="http://schemas.microsoft.com/office/drawing/2010/main">
                <a:solidFill>
                  <a:srgbClr val="FFFFFF"/>
                </a:solidFill>
              </a14:hiddenFill>
            </a:ext>
          </a:extLst>
        </p:spPr>
      </p:pic>
      <p:pic>
        <p:nvPicPr>
          <p:cNvPr id="13" name="Picture 5" descr="C:\shared\publication\Classes\2014北大前期\SoftAndImg\hdrTest\DSC_0655.JPG"/>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21877" b="13024"/>
          <a:stretch/>
        </p:blipFill>
        <p:spPr bwMode="auto">
          <a:xfrm>
            <a:off x="5168653" y="1421836"/>
            <a:ext cx="1477297" cy="1200995"/>
          </a:xfrm>
          <a:prstGeom prst="rect">
            <a:avLst/>
          </a:prstGeom>
          <a:noFill/>
          <a:ln>
            <a:solidFill>
              <a:schemeClr val="accent1">
                <a:shade val="50000"/>
              </a:schemeClr>
            </a:solidFill>
          </a:ln>
          <a:extLst>
            <a:ext uri="{909E8E84-426E-40DD-AFC4-6F175D3DCCD1}">
              <a14:hiddenFill xmlns:a14="http://schemas.microsoft.com/office/drawing/2010/main">
                <a:solidFill>
                  <a:srgbClr val="FFFFFF"/>
                </a:solidFill>
              </a14:hiddenFill>
            </a:ext>
          </a:extLst>
        </p:spPr>
      </p:pic>
      <p:pic>
        <p:nvPicPr>
          <p:cNvPr id="14" name="Picture 6" descr="C:\shared\publication\Classes\2014北大前期\SoftAndImg\hdrTest\DSC_0657.JPG"/>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20795" b="13024"/>
          <a:stretch/>
        </p:blipFill>
        <p:spPr bwMode="auto">
          <a:xfrm>
            <a:off x="6765484" y="1421836"/>
            <a:ext cx="1497770" cy="1200995"/>
          </a:xfrm>
          <a:prstGeom prst="rect">
            <a:avLst/>
          </a:prstGeom>
          <a:noFill/>
          <a:ln>
            <a:solidFill>
              <a:schemeClr val="accent1">
                <a:shade val="50000"/>
              </a:schemeClr>
            </a:solidFill>
          </a:ln>
          <a:extLst>
            <a:ext uri="{909E8E84-426E-40DD-AFC4-6F175D3DCCD1}">
              <a14:hiddenFill xmlns:a14="http://schemas.microsoft.com/office/drawing/2010/main">
                <a:solidFill>
                  <a:srgbClr val="FFFFFF"/>
                </a:solidFill>
              </a14:hiddenFill>
            </a:ext>
          </a:extLst>
        </p:spPr>
      </p:pic>
      <p:pic>
        <p:nvPicPr>
          <p:cNvPr id="15" name="Picture 7" descr="C:\shared\publication\Classes\2014北大前期\SoftAndImg\hdrTest\DSC_0659.JPG"/>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21460" b="13024"/>
          <a:stretch/>
        </p:blipFill>
        <p:spPr bwMode="auto">
          <a:xfrm>
            <a:off x="8364895" y="1421836"/>
            <a:ext cx="1485185" cy="1200995"/>
          </a:xfrm>
          <a:prstGeom prst="rect">
            <a:avLst/>
          </a:prstGeom>
          <a:noFill/>
          <a:ln>
            <a:solidFill>
              <a:schemeClr val="accent1">
                <a:shade val="50000"/>
              </a:schemeClr>
            </a:solidFill>
          </a:ln>
          <a:extLst>
            <a:ext uri="{909E8E84-426E-40DD-AFC4-6F175D3DCCD1}">
              <a14:hiddenFill xmlns:a14="http://schemas.microsoft.com/office/drawing/2010/main">
                <a:solidFill>
                  <a:srgbClr val="FFFFFF"/>
                </a:solidFill>
              </a14:hiddenFill>
            </a:ext>
          </a:extLst>
        </p:spPr>
      </p:pic>
      <p:grpSp>
        <p:nvGrpSpPr>
          <p:cNvPr id="16" name="グループ化 15"/>
          <p:cNvGrpSpPr/>
          <p:nvPr/>
        </p:nvGrpSpPr>
        <p:grpSpPr>
          <a:xfrm>
            <a:off x="1760550" y="1549982"/>
            <a:ext cx="9671569" cy="980147"/>
            <a:chOff x="884250" y="1549982"/>
            <a:chExt cx="9671569" cy="980147"/>
          </a:xfrm>
        </p:grpSpPr>
        <p:sp>
          <p:nvSpPr>
            <p:cNvPr id="17" name="正方形/長方形 16"/>
            <p:cNvSpPr/>
            <p:nvPr/>
          </p:nvSpPr>
          <p:spPr>
            <a:xfrm>
              <a:off x="884250" y="1882539"/>
              <a:ext cx="86780" cy="8678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8" name="正方形/長方形 17"/>
            <p:cNvSpPr/>
            <p:nvPr/>
          </p:nvSpPr>
          <p:spPr>
            <a:xfrm>
              <a:off x="1400299" y="1835129"/>
              <a:ext cx="86780" cy="86780"/>
            </a:xfrm>
            <a:prstGeom prst="rect">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9" name="正方形/長方形 18"/>
            <p:cNvSpPr/>
            <p:nvPr/>
          </p:nvSpPr>
          <p:spPr>
            <a:xfrm>
              <a:off x="910670" y="2324775"/>
              <a:ext cx="86780" cy="86780"/>
            </a:xfrm>
            <a:prstGeom prst="rect">
              <a:avLst/>
            </a:prstGeom>
            <a:solidFill>
              <a:srgbClr val="66FF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20" name="グループ化 19"/>
            <p:cNvGrpSpPr/>
            <p:nvPr/>
          </p:nvGrpSpPr>
          <p:grpSpPr>
            <a:xfrm>
              <a:off x="3349077" y="1549982"/>
              <a:ext cx="7206742" cy="980147"/>
              <a:chOff x="3349077" y="1549982"/>
              <a:chExt cx="7206742" cy="980147"/>
            </a:xfrm>
          </p:grpSpPr>
          <p:sp>
            <p:nvSpPr>
              <p:cNvPr id="21" name="正方形/長方形 20"/>
              <p:cNvSpPr/>
              <p:nvPr/>
            </p:nvSpPr>
            <p:spPr>
              <a:xfrm>
                <a:off x="3349077" y="1923060"/>
                <a:ext cx="78630" cy="7863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2" name="正方形/長方形 21"/>
              <p:cNvSpPr/>
              <p:nvPr/>
            </p:nvSpPr>
            <p:spPr>
              <a:xfrm>
                <a:off x="3821330" y="1867500"/>
                <a:ext cx="78630" cy="78630"/>
              </a:xfrm>
              <a:prstGeom prst="rect">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3" name="正方形/長方形 22"/>
              <p:cNvSpPr/>
              <p:nvPr/>
            </p:nvSpPr>
            <p:spPr>
              <a:xfrm>
                <a:off x="3383647" y="2298044"/>
                <a:ext cx="78630" cy="78630"/>
              </a:xfrm>
              <a:prstGeom prst="rect">
                <a:avLst/>
              </a:prstGeom>
              <a:solidFill>
                <a:srgbClr val="66FF33"/>
              </a:solidFill>
              <a:ln w="38100">
                <a:solidFill>
                  <a:srgbClr val="66FF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4" name="正方形/長方形 23"/>
              <p:cNvSpPr/>
              <p:nvPr/>
            </p:nvSpPr>
            <p:spPr>
              <a:xfrm>
                <a:off x="4951913" y="1923060"/>
                <a:ext cx="78630" cy="7863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5" name="正方形/長方形 24"/>
              <p:cNvSpPr/>
              <p:nvPr/>
            </p:nvSpPr>
            <p:spPr>
              <a:xfrm>
                <a:off x="5424166" y="1867500"/>
                <a:ext cx="78630" cy="78630"/>
              </a:xfrm>
              <a:prstGeom prst="rect">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6" name="正方形/長方形 25"/>
              <p:cNvSpPr/>
              <p:nvPr/>
            </p:nvSpPr>
            <p:spPr>
              <a:xfrm>
                <a:off x="4986482" y="2298044"/>
                <a:ext cx="78630" cy="78630"/>
              </a:xfrm>
              <a:prstGeom prst="rect">
                <a:avLst/>
              </a:prstGeom>
              <a:solidFill>
                <a:srgbClr val="66FF33"/>
              </a:solidFill>
              <a:ln w="38100">
                <a:solidFill>
                  <a:srgbClr val="66FF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7" name="正方形/長方形 26"/>
              <p:cNvSpPr/>
              <p:nvPr/>
            </p:nvSpPr>
            <p:spPr>
              <a:xfrm>
                <a:off x="6576536" y="1923060"/>
                <a:ext cx="78630" cy="7863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8" name="正方形/長方形 27"/>
              <p:cNvSpPr/>
              <p:nvPr/>
            </p:nvSpPr>
            <p:spPr>
              <a:xfrm>
                <a:off x="7048790" y="1867500"/>
                <a:ext cx="78630" cy="78630"/>
              </a:xfrm>
              <a:prstGeom prst="rect">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9" name="正方形/長方形 28"/>
              <p:cNvSpPr/>
              <p:nvPr/>
            </p:nvSpPr>
            <p:spPr>
              <a:xfrm>
                <a:off x="6611106" y="2298044"/>
                <a:ext cx="78630" cy="78630"/>
              </a:xfrm>
              <a:prstGeom prst="rect">
                <a:avLst/>
              </a:prstGeom>
              <a:solidFill>
                <a:srgbClr val="66FF33"/>
              </a:solidFill>
              <a:ln w="38100">
                <a:solidFill>
                  <a:srgbClr val="66FF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0" name="正方形/長方形 29"/>
              <p:cNvSpPr/>
              <p:nvPr/>
            </p:nvSpPr>
            <p:spPr>
              <a:xfrm>
                <a:off x="8191540" y="1923060"/>
                <a:ext cx="78630" cy="7863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1" name="正方形/長方形 30"/>
              <p:cNvSpPr/>
              <p:nvPr/>
            </p:nvSpPr>
            <p:spPr>
              <a:xfrm>
                <a:off x="8663794" y="1867500"/>
                <a:ext cx="78630" cy="78630"/>
              </a:xfrm>
              <a:prstGeom prst="rect">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2" name="正方形/長方形 31"/>
              <p:cNvSpPr/>
              <p:nvPr/>
            </p:nvSpPr>
            <p:spPr>
              <a:xfrm>
                <a:off x="8226110" y="2298044"/>
                <a:ext cx="78630" cy="78630"/>
              </a:xfrm>
              <a:prstGeom prst="rect">
                <a:avLst/>
              </a:prstGeom>
              <a:solidFill>
                <a:srgbClr val="66FF33"/>
              </a:solidFill>
              <a:ln w="38100">
                <a:solidFill>
                  <a:srgbClr val="66FF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3" name="正方形/長方形 32"/>
              <p:cNvSpPr/>
              <p:nvPr/>
            </p:nvSpPr>
            <p:spPr>
              <a:xfrm>
                <a:off x="9722140" y="1664497"/>
                <a:ext cx="78630" cy="7863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4" name="正方形/長方形 33"/>
              <p:cNvSpPr/>
              <p:nvPr/>
            </p:nvSpPr>
            <p:spPr>
              <a:xfrm>
                <a:off x="9722140" y="1988934"/>
                <a:ext cx="78630" cy="78630"/>
              </a:xfrm>
              <a:prstGeom prst="rect">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5" name="正方形/長方形 34"/>
              <p:cNvSpPr/>
              <p:nvPr/>
            </p:nvSpPr>
            <p:spPr>
              <a:xfrm>
                <a:off x="9722140" y="2286279"/>
                <a:ext cx="78630" cy="78630"/>
              </a:xfrm>
              <a:prstGeom prst="rect">
                <a:avLst/>
              </a:prstGeom>
              <a:solidFill>
                <a:srgbClr val="66FF33"/>
              </a:solidFill>
              <a:ln w="38100">
                <a:solidFill>
                  <a:srgbClr val="66FF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6" name="正方形/長方形 35"/>
              <p:cNvSpPr/>
              <p:nvPr/>
            </p:nvSpPr>
            <p:spPr>
              <a:xfrm>
                <a:off x="9768424" y="1549982"/>
                <a:ext cx="780983" cy="369332"/>
              </a:xfrm>
              <a:prstGeom prst="rect">
                <a:avLst/>
              </a:prstGeom>
            </p:spPr>
            <p:txBody>
              <a:bodyPr wrap="none">
                <a:spAutoFit/>
              </a:bodyPr>
              <a:lstStyle/>
              <a:p>
                <a:r>
                  <a:rPr lang="ja-JP" altLang="en-US" dirty="0">
                    <a:latin typeface="メイリオ" panose="020B0604030504040204" pitchFamily="50" charset="-128"/>
                    <a:ea typeface="メイリオ" panose="020B0604030504040204" pitchFamily="50" charset="-128"/>
                    <a:cs typeface="メイリオ" panose="020B0604030504040204" pitchFamily="50" charset="-128"/>
                  </a:rPr>
                  <a:t>画素</a:t>
                </a:r>
                <a:r>
                  <a:rPr lang="en-US" altLang="ja-JP" dirty="0">
                    <a:latin typeface="メイリオ" panose="020B0604030504040204" pitchFamily="50" charset="-128"/>
                    <a:ea typeface="メイリオ" panose="020B0604030504040204" pitchFamily="50" charset="-128"/>
                    <a:cs typeface="メイリオ" panose="020B0604030504040204" pitchFamily="50" charset="-128"/>
                  </a:rPr>
                  <a:t>a</a:t>
                </a: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7" name="正方形/長方形 36"/>
              <p:cNvSpPr/>
              <p:nvPr/>
            </p:nvSpPr>
            <p:spPr>
              <a:xfrm>
                <a:off x="9768424" y="1864699"/>
                <a:ext cx="787395" cy="369332"/>
              </a:xfrm>
              <a:prstGeom prst="rect">
                <a:avLst/>
              </a:prstGeom>
            </p:spPr>
            <p:txBody>
              <a:bodyPr wrap="none">
                <a:spAutoFit/>
              </a:bodyPr>
              <a:lstStyle/>
              <a:p>
                <a:r>
                  <a:rPr lang="ja-JP" altLang="en-US" dirty="0">
                    <a:latin typeface="メイリオ" panose="020B0604030504040204" pitchFamily="50" charset="-128"/>
                    <a:ea typeface="メイリオ" panose="020B0604030504040204" pitchFamily="50" charset="-128"/>
                    <a:cs typeface="メイリオ" panose="020B0604030504040204" pitchFamily="50" charset="-128"/>
                  </a:rPr>
                  <a:t>画素</a:t>
                </a:r>
                <a:r>
                  <a:rPr lang="en-US" altLang="ja-JP" dirty="0">
                    <a:latin typeface="メイリオ" panose="020B0604030504040204" pitchFamily="50" charset="-128"/>
                    <a:ea typeface="メイリオ" panose="020B0604030504040204" pitchFamily="50" charset="-128"/>
                    <a:cs typeface="メイリオ" panose="020B0604030504040204" pitchFamily="50" charset="-128"/>
                  </a:rPr>
                  <a:t>b</a:t>
                </a: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8" name="正方形/長方形 37"/>
              <p:cNvSpPr/>
              <p:nvPr/>
            </p:nvSpPr>
            <p:spPr>
              <a:xfrm>
                <a:off x="9768424" y="2160797"/>
                <a:ext cx="768159" cy="369332"/>
              </a:xfrm>
              <a:prstGeom prst="rect">
                <a:avLst/>
              </a:prstGeom>
            </p:spPr>
            <p:txBody>
              <a:bodyPr wrap="none">
                <a:spAutoFit/>
              </a:bodyPr>
              <a:lstStyle/>
              <a:p>
                <a:r>
                  <a:rPr lang="ja-JP" altLang="en-US" dirty="0">
                    <a:latin typeface="メイリオ" panose="020B0604030504040204" pitchFamily="50" charset="-128"/>
                    <a:ea typeface="メイリオ" panose="020B0604030504040204" pitchFamily="50" charset="-128"/>
                    <a:cs typeface="メイリオ" panose="020B0604030504040204" pitchFamily="50" charset="-128"/>
                  </a:rPr>
                  <a:t>画素</a:t>
                </a:r>
                <a:r>
                  <a:rPr lang="en-US" altLang="ja-JP" dirty="0">
                    <a:latin typeface="メイリオ" panose="020B0604030504040204" pitchFamily="50" charset="-128"/>
                    <a:ea typeface="メイリオ" panose="020B0604030504040204" pitchFamily="50" charset="-128"/>
                    <a:cs typeface="メイリオ" panose="020B0604030504040204" pitchFamily="50" charset="-128"/>
                  </a:rPr>
                  <a:t>c</a:t>
                </a: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grpSp>
      </p:grpSp>
      <mc:AlternateContent xmlns:mc="http://schemas.openxmlformats.org/markup-compatibility/2006" xmlns:a14="http://schemas.microsoft.com/office/drawing/2010/main">
        <mc:Choice Requires="a14">
          <p:sp>
            <p:nvSpPr>
              <p:cNvPr id="39" name="正方形/長方形 38"/>
              <p:cNvSpPr/>
              <p:nvPr/>
            </p:nvSpPr>
            <p:spPr>
              <a:xfrm>
                <a:off x="824229" y="3241543"/>
                <a:ext cx="5719446" cy="3647665"/>
              </a:xfrm>
              <a:prstGeom prst="rect">
                <a:avLst/>
              </a:prstGeom>
            </p:spPr>
            <p:txBody>
              <a:bodyPr wrap="square">
                <a:spAutoFit/>
              </a:bodyPr>
              <a:lstStyle/>
              <a:p>
                <a:r>
                  <a:rPr lang="ja-JP" altLang="en-US" sz="2000" b="1" dirty="0">
                    <a:latin typeface="メイリオ" panose="020B0604030504040204" pitchFamily="50" charset="-128"/>
                    <a:ea typeface="メイリオ" panose="020B0604030504040204" pitchFamily="50" charset="-128"/>
                    <a:cs typeface="メイリオ" panose="020B0604030504040204" pitchFamily="50" charset="-128"/>
                  </a:rPr>
                  <a:t>画素 </a:t>
                </a:r>
                <a14:m>
                  <m:oMath xmlns:m="http://schemas.openxmlformats.org/officeDocument/2006/math">
                    <m:r>
                      <a:rPr lang="en-US" altLang="ja-JP" sz="2000" b="1" i="1">
                        <a:latin typeface="Cambria Math"/>
                      </a:rPr>
                      <m:t>𝒊</m:t>
                    </m:r>
                  </m:oMath>
                </a14:m>
                <a:r>
                  <a:rPr lang="ja-JP" altLang="en-US" sz="2000" b="1" dirty="0">
                    <a:latin typeface="メイリオ" panose="020B0604030504040204" pitchFamily="50" charset="-128"/>
                    <a:ea typeface="メイリオ" panose="020B0604030504040204" pitchFamily="50" charset="-128"/>
                    <a:cs typeface="メイリオ" panose="020B0604030504040204" pitchFamily="50" charset="-128"/>
                  </a:rPr>
                  <a:t> について</a:t>
                </a:r>
                <a:endParaRPr lang="en-US" altLang="ja-JP" sz="2000" b="1" dirty="0">
                  <a:latin typeface="メイリオ" panose="020B0604030504040204" pitchFamily="50" charset="-128"/>
                  <a:ea typeface="メイリオ" panose="020B0604030504040204" pitchFamily="50" charset="-128"/>
                  <a:cs typeface="メイリオ" panose="020B0604030504040204" pitchFamily="50" charset="-128"/>
                </a:endParaRPr>
              </a:p>
              <a:p>
                <a:pPr marL="285750" indent="-285750">
                  <a:buFont typeface="Arial" panose="020B0604020202020204" pitchFamily="34" charset="0"/>
                  <a:buChar char="•"/>
                </a:pP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輝度値</a:t>
                </a:r>
                <a14:m>
                  <m:oMath xmlns:m="http://schemas.openxmlformats.org/officeDocument/2006/math">
                    <m:sSub>
                      <m:sSubPr>
                        <m:ctrlPr>
                          <a:rPr lang="en-US" altLang="ja-JP" sz="2000" i="1" dirty="0">
                            <a:latin typeface="Cambria Math" panose="02040503050406030204" pitchFamily="18" charset="0"/>
                            <a:ea typeface="Cambria Math"/>
                          </a:rPr>
                        </m:ctrlPr>
                      </m:sSubPr>
                      <m:e>
                        <m:r>
                          <a:rPr lang="en-US" altLang="ja-JP" sz="2000" i="1" dirty="0">
                            <a:latin typeface="Cambria Math"/>
                            <a:ea typeface="Cambria Math"/>
                          </a:rPr>
                          <m:t>𝐸</m:t>
                        </m:r>
                      </m:e>
                      <m:sub>
                        <m:r>
                          <a:rPr lang="en-US" altLang="ja-JP" sz="2000" i="1" dirty="0">
                            <a:latin typeface="Cambria Math"/>
                            <a:ea typeface="Cambria Math"/>
                          </a:rPr>
                          <m:t>𝑖</m:t>
                        </m:r>
                      </m:sub>
                    </m:sSub>
                    <m:r>
                      <m:rPr>
                        <m:nor/>
                      </m:rP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m:t>は</m:t>
                    </m:r>
                  </m:oMath>
                </a14:m>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未知</a:t>
                </a:r>
                <a:endParaRPr lang="en-US" altLang="ja-JP" sz="2000" dirty="0">
                  <a:latin typeface="メイリオ" panose="020B0604030504040204" pitchFamily="50" charset="-128"/>
                  <a:ea typeface="メイリオ" panose="020B0604030504040204" pitchFamily="50" charset="-128"/>
                  <a:cs typeface="メイリオ" panose="020B0604030504040204" pitchFamily="50" charset="-128"/>
                </a:endParaRPr>
              </a:p>
              <a:p>
                <a:pPr marL="285750" indent="-285750">
                  <a:buFont typeface="Arial" panose="020B0604020202020204" pitchFamily="34" charset="0"/>
                  <a:buChar char="•"/>
                </a:pP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画素値</a:t>
                </a:r>
                <a14:m>
                  <m:oMath xmlns:m="http://schemas.openxmlformats.org/officeDocument/2006/math">
                    <m:sSub>
                      <m:sSubPr>
                        <m:ctrlPr>
                          <a:rPr lang="en-US" altLang="ja-JP" sz="2000" b="0" i="1" smtClean="0">
                            <a:latin typeface="Cambria Math" panose="02040503050406030204" pitchFamily="18" charset="0"/>
                          </a:rPr>
                        </m:ctrlPr>
                      </m:sSubPr>
                      <m:e>
                        <m:r>
                          <m:rPr>
                            <m:sty m:val="p"/>
                          </m:rPr>
                          <a:rPr lang="en-US" altLang="ja-JP" sz="2000" i="1">
                            <a:latin typeface="Cambria Math" panose="02040503050406030204" pitchFamily="18" charset="0"/>
                          </a:rPr>
                          <m:t>Z</m:t>
                        </m:r>
                      </m:e>
                      <m:sub>
                        <m:r>
                          <a:rPr lang="en-US" altLang="ja-JP" sz="2000" b="0" i="1" smtClean="0">
                            <a:latin typeface="Cambria Math" panose="02040503050406030204" pitchFamily="18" charset="0"/>
                          </a:rPr>
                          <m:t>𝑖𝑗</m:t>
                        </m:r>
                      </m:sub>
                    </m:sSub>
                    <m:r>
                      <a:rPr lang="en-US" altLang="ja-JP" sz="2000" b="0" i="1" smtClean="0">
                        <a:latin typeface="Cambria Math" panose="02040503050406030204" pitchFamily="18" charset="0"/>
                      </a:rPr>
                      <m:t>=</m:t>
                    </m:r>
                    <m:sSup>
                      <m:sSupPr>
                        <m:ctrlPr>
                          <a:rPr lang="en-US" altLang="ja-JP" i="1">
                            <a:latin typeface="Cambria Math" panose="02040503050406030204" pitchFamily="18" charset="0"/>
                          </a:rPr>
                        </m:ctrlPr>
                      </m:sSupPr>
                      <m:e>
                        <m:r>
                          <a:rPr lang="en-US" altLang="ja-JP" i="1">
                            <a:latin typeface="Cambria Math"/>
                          </a:rPr>
                          <m:t>𝑔</m:t>
                        </m:r>
                      </m:e>
                      <m:sup>
                        <m:r>
                          <a:rPr lang="en-US" altLang="ja-JP" i="1">
                            <a:latin typeface="Cambria Math"/>
                          </a:rPr>
                          <m:t>−1</m:t>
                        </m:r>
                      </m:sup>
                    </m:sSup>
                    <m:d>
                      <m:dPr>
                        <m:ctrlPr>
                          <a:rPr lang="en-US" altLang="ja-JP" i="1">
                            <a:latin typeface="Cambria Math" panose="02040503050406030204" pitchFamily="18" charset="0"/>
                          </a:rPr>
                        </m:ctrlPr>
                      </m:dPr>
                      <m:e>
                        <m:func>
                          <m:funcPr>
                            <m:ctrlPr>
                              <a:rPr lang="en-US" altLang="ja-JP" i="1">
                                <a:latin typeface="Cambria Math" panose="02040503050406030204" pitchFamily="18" charset="0"/>
                              </a:rPr>
                            </m:ctrlPr>
                          </m:funcPr>
                          <m:fName>
                            <m:r>
                              <m:rPr>
                                <m:sty m:val="p"/>
                              </m:rPr>
                              <a:rPr lang="en-US" altLang="ja-JP">
                                <a:latin typeface="Cambria Math" panose="02040503050406030204" pitchFamily="18" charset="0"/>
                              </a:rPr>
                              <m:t>log</m:t>
                            </m:r>
                          </m:fName>
                          <m:e>
                            <m:d>
                              <m:dPr>
                                <m:ctrlPr>
                                  <a:rPr lang="en-US" altLang="ja-JP" i="1">
                                    <a:latin typeface="Cambria Math" panose="02040503050406030204" pitchFamily="18" charset="0"/>
                                  </a:rPr>
                                </m:ctrlPr>
                              </m:dPr>
                              <m:e>
                                <m:sSub>
                                  <m:sSubPr>
                                    <m:ctrlPr>
                                      <a:rPr lang="en-US" altLang="ja-JP" i="1" dirty="0">
                                        <a:latin typeface="Cambria Math" panose="02040503050406030204" pitchFamily="18" charset="0"/>
                                        <a:ea typeface="Cambria Math"/>
                                      </a:rPr>
                                    </m:ctrlPr>
                                  </m:sSubPr>
                                  <m:e>
                                    <m:r>
                                      <a:rPr lang="en-US" altLang="ja-JP" i="1" dirty="0">
                                        <a:latin typeface="Cambria Math"/>
                                        <a:ea typeface="Cambria Math"/>
                                      </a:rPr>
                                      <m:t>𝐸</m:t>
                                    </m:r>
                                  </m:e>
                                  <m:sub>
                                    <m:r>
                                      <a:rPr lang="en-US" altLang="ja-JP" i="1" dirty="0">
                                        <a:latin typeface="Cambria Math"/>
                                        <a:ea typeface="Cambria Math"/>
                                      </a:rPr>
                                      <m:t>𝑖</m:t>
                                    </m:r>
                                  </m:sub>
                                </m:sSub>
                                <m:r>
                                  <m:rPr>
                                    <m:sty m:val="p"/>
                                  </m:rPr>
                                  <a:rPr lang="en-US" altLang="ja-JP" dirty="0">
                                    <a:latin typeface="Cambria Math"/>
                                    <a:ea typeface="Cambria Math"/>
                                  </a:rPr>
                                  <m:t>Δ</m:t>
                                </m:r>
                                <m:sSub>
                                  <m:sSubPr>
                                    <m:ctrlPr>
                                      <a:rPr lang="en-US" altLang="ja-JP" i="1" dirty="0">
                                        <a:latin typeface="Cambria Math" panose="02040503050406030204" pitchFamily="18" charset="0"/>
                                        <a:ea typeface="Cambria Math"/>
                                      </a:rPr>
                                    </m:ctrlPr>
                                  </m:sSubPr>
                                  <m:e>
                                    <m:r>
                                      <a:rPr lang="en-US" altLang="ja-JP" i="1" dirty="0">
                                        <a:latin typeface="Cambria Math"/>
                                        <a:ea typeface="Cambria Math"/>
                                      </a:rPr>
                                      <m:t>𝑡</m:t>
                                    </m:r>
                                  </m:e>
                                  <m:sub>
                                    <m:r>
                                      <a:rPr lang="en-US" altLang="ja-JP" i="1" dirty="0">
                                        <a:latin typeface="Cambria Math" panose="02040503050406030204" pitchFamily="18" charset="0"/>
                                        <a:ea typeface="Cambria Math"/>
                                      </a:rPr>
                                      <m:t>𝑗</m:t>
                                    </m:r>
                                  </m:sub>
                                </m:sSub>
                              </m:e>
                            </m:d>
                          </m:e>
                        </m:func>
                      </m:e>
                    </m:d>
                  </m:oMath>
                </a14:m>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は既知</a:t>
                </a:r>
                <a:endParaRPr lang="en-US" altLang="ja-JP" sz="2000" dirty="0">
                  <a:latin typeface="メイリオ" panose="020B0604030504040204" pitchFamily="50" charset="-128"/>
                  <a:ea typeface="メイリオ" panose="020B0604030504040204" pitchFamily="50" charset="-128"/>
                  <a:cs typeface="メイリオ" panose="020B0604030504040204" pitchFamily="50" charset="-128"/>
                </a:endParaRPr>
              </a:p>
              <a:p>
                <a:pPr marL="285750" indent="-285750">
                  <a:buFont typeface="Arial" panose="020B0604020202020204" pitchFamily="34" charset="0"/>
                  <a:buChar char="•"/>
                </a:pP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関数</a:t>
                </a:r>
                <a14:m>
                  <m:oMath xmlns:m="http://schemas.openxmlformats.org/officeDocument/2006/math">
                    <m:sSup>
                      <m:sSupPr>
                        <m:ctrlPr>
                          <a:rPr lang="en-US" altLang="ja-JP" sz="2000" i="1">
                            <a:latin typeface="Cambria Math" panose="02040503050406030204" pitchFamily="18" charset="0"/>
                          </a:rPr>
                        </m:ctrlPr>
                      </m:sSupPr>
                      <m:e>
                        <m:r>
                          <a:rPr lang="en-US" altLang="ja-JP" sz="2000" i="1">
                            <a:latin typeface="Cambria Math"/>
                          </a:rPr>
                          <m:t>𝑔</m:t>
                        </m:r>
                      </m:e>
                      <m:sup>
                        <m:r>
                          <a:rPr lang="en-US" altLang="ja-JP" sz="2000" i="1">
                            <a:latin typeface="Cambria Math"/>
                          </a:rPr>
                          <m:t>−1</m:t>
                        </m:r>
                      </m:sup>
                    </m:sSup>
                  </m:oMath>
                </a14:m>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も未知</a:t>
                </a:r>
                <a:endParaRPr lang="en-US" altLang="ja-JP" sz="900" dirty="0">
                  <a:latin typeface="メイリオ" panose="020B0604030504040204" pitchFamily="50" charset="-128"/>
                  <a:ea typeface="メイリオ" panose="020B0604030504040204" pitchFamily="50" charset="-128"/>
                  <a:cs typeface="メイリオ" panose="020B0604030504040204" pitchFamily="50" charset="-128"/>
                </a:endParaRPr>
              </a:p>
              <a:p>
                <a:pPr marL="285750" indent="-285750">
                  <a:spcBef>
                    <a:spcPts val="600"/>
                  </a:spcBef>
                  <a:buFont typeface="Arial" panose="020B0604020202020204" pitchFamily="34" charset="0"/>
                  <a:buChar char="•"/>
                </a:pPr>
                <a14:m>
                  <m:oMath xmlns:m="http://schemas.openxmlformats.org/officeDocument/2006/math">
                    <m:r>
                      <m:rPr>
                        <m:sty m:val="p"/>
                      </m:rPr>
                      <a:rPr lang="en-US" altLang="ja-JP" sz="2000" dirty="0">
                        <a:latin typeface="Cambria Math"/>
                        <a:ea typeface="Cambria Math"/>
                      </a:rPr>
                      <m:t>log</m:t>
                    </m:r>
                    <m:d>
                      <m:dPr>
                        <m:ctrlPr>
                          <a:rPr lang="en-US" altLang="ja-JP" sz="2000" i="1" dirty="0">
                            <a:latin typeface="Cambria Math" panose="02040503050406030204" pitchFamily="18" charset="0"/>
                            <a:ea typeface="Cambria Math"/>
                          </a:rPr>
                        </m:ctrlPr>
                      </m:dPr>
                      <m:e>
                        <m:sSub>
                          <m:sSubPr>
                            <m:ctrlPr>
                              <a:rPr lang="en-US" altLang="ja-JP" sz="2000" i="1" dirty="0">
                                <a:latin typeface="Cambria Math" panose="02040503050406030204" pitchFamily="18" charset="0"/>
                                <a:ea typeface="Cambria Math"/>
                              </a:rPr>
                            </m:ctrlPr>
                          </m:sSubPr>
                          <m:e>
                            <m:r>
                              <a:rPr lang="en-US" altLang="ja-JP" sz="2000" i="1" dirty="0">
                                <a:latin typeface="Cambria Math"/>
                                <a:ea typeface="Cambria Math"/>
                              </a:rPr>
                              <m:t>𝐸</m:t>
                            </m:r>
                          </m:e>
                          <m:sub>
                            <m:r>
                              <a:rPr lang="en-US" altLang="ja-JP" sz="2000" i="1" dirty="0">
                                <a:latin typeface="Cambria Math"/>
                                <a:ea typeface="Cambria Math"/>
                              </a:rPr>
                              <m:t>𝑖</m:t>
                            </m:r>
                          </m:sub>
                        </m:sSub>
                      </m:e>
                    </m:d>
                    <m:r>
                      <a:rPr lang="en-US" altLang="ja-JP" sz="2000" i="1" dirty="0">
                        <a:latin typeface="Cambria Math"/>
                        <a:ea typeface="Cambria Math"/>
                      </a:rPr>
                      <m:t>=</m:t>
                    </m:r>
                    <m:r>
                      <a:rPr lang="en-US" altLang="ja-JP" sz="2000" b="0" i="1" dirty="0" smtClean="0">
                        <a:latin typeface="Cambria Math" panose="02040503050406030204" pitchFamily="18" charset="0"/>
                        <a:ea typeface="Cambria Math"/>
                      </a:rPr>
                      <m:t>𝑐</m:t>
                    </m:r>
                    <m:r>
                      <a:rPr lang="en-US" altLang="ja-JP" sz="2000" b="0" i="1" dirty="0" smtClean="0">
                        <a:latin typeface="Cambria Math" panose="02040503050406030204" pitchFamily="18" charset="0"/>
                        <a:ea typeface="Cambria Math"/>
                      </a:rPr>
                      <m:t>(定数)</m:t>
                    </m:r>
                  </m:oMath>
                </a14:m>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 として各画素のプロットをしたものが右図</a:t>
                </a:r>
                <a:endParaRPr lang="en-US" altLang="ja-JP" sz="2000" dirty="0">
                  <a:latin typeface="メイリオ" panose="020B0604030504040204" pitchFamily="50" charset="-128"/>
                  <a:ea typeface="メイリオ" panose="020B0604030504040204" pitchFamily="50" charset="-128"/>
                  <a:cs typeface="メイリオ" panose="020B0604030504040204" pitchFamily="50" charset="-128"/>
                </a:endParaRPr>
              </a:p>
              <a:p>
                <a:pPr marL="285750" indent="-285750">
                  <a:spcBef>
                    <a:spcPts val="600"/>
                  </a:spcBef>
                  <a:buFont typeface="Arial" panose="020B0604020202020204" pitchFamily="34" charset="0"/>
                  <a:buChar char="•"/>
                </a:pP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実際は各画素は異なる輝度値</a:t>
                </a:r>
                <a:r>
                  <a:rPr lang="en-US" altLang="ja-JP" sz="2000" dirty="0">
                    <a:latin typeface="メイリオ" panose="020B0604030504040204" pitchFamily="50" charset="-128"/>
                    <a:ea typeface="メイリオ" panose="020B0604030504040204" pitchFamily="50" charset="-128"/>
                    <a:cs typeface="メイリオ" panose="020B0604030504040204" pitchFamily="50" charset="-128"/>
                  </a:rPr>
                  <a:t>(</a:t>
                </a:r>
                <a14:m>
                  <m:oMath xmlns:m="http://schemas.openxmlformats.org/officeDocument/2006/math">
                    <m:sSub>
                      <m:sSubPr>
                        <m:ctrlPr>
                          <a:rPr lang="en-US" altLang="ja-JP" sz="2000" i="1" dirty="0">
                            <a:latin typeface="Cambria Math" panose="02040503050406030204" pitchFamily="18" charset="0"/>
                            <a:ea typeface="Cambria Math"/>
                          </a:rPr>
                        </m:ctrlPr>
                      </m:sSubPr>
                      <m:e>
                        <m:r>
                          <a:rPr lang="en-US" altLang="ja-JP" sz="2000" i="1" dirty="0">
                            <a:latin typeface="Cambria Math"/>
                            <a:ea typeface="Cambria Math"/>
                          </a:rPr>
                          <m:t>𝐸</m:t>
                        </m:r>
                      </m:e>
                      <m:sub>
                        <m:r>
                          <a:rPr lang="en-US" altLang="ja-JP" sz="2000" i="1" dirty="0">
                            <a:latin typeface="Cambria Math"/>
                            <a:ea typeface="Cambria Math"/>
                          </a:rPr>
                          <m:t>𝑖</m:t>
                        </m:r>
                      </m:sub>
                    </m:sSub>
                  </m:oMath>
                </a14:m>
                <a:r>
                  <a:rPr lang="en-US" altLang="ja-JP" sz="20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を持つ </a:t>
                </a:r>
                <a:endParaRPr lang="en-US" altLang="ja-JP" sz="2000" dirty="0">
                  <a:latin typeface="メイリオ" panose="020B0604030504040204" pitchFamily="50" charset="-128"/>
                  <a:ea typeface="メイリオ" panose="020B0604030504040204" pitchFamily="50" charset="-128"/>
                  <a:cs typeface="メイリオ" panose="020B0604030504040204" pitchFamily="50" charset="-128"/>
                </a:endParaRPr>
              </a:p>
              <a:p>
                <a:pPr marL="742950" lvl="1" indent="-285750">
                  <a:spcBef>
                    <a:spcPts val="600"/>
                  </a:spcBef>
                  <a:buFont typeface="Arial" panose="020B0604020202020204" pitchFamily="34" charset="0"/>
                  <a:buChar char="•"/>
                </a:pP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sym typeface="Wingdings" panose="05000000000000000000" pitchFamily="2" charset="2"/>
                  </a:rPr>
                  <a:t>右図の各曲線は横方向に移動したのが本来の位置</a:t>
                </a:r>
                <a:endParaRPr lang="en-US" altLang="ja-JP" sz="1600" dirty="0">
                  <a:latin typeface="メイリオ" panose="020B0604030504040204" pitchFamily="50" charset="-128"/>
                  <a:ea typeface="メイリオ" panose="020B0604030504040204" pitchFamily="50" charset="-128"/>
                  <a:cs typeface="メイリオ" panose="020B0604030504040204" pitchFamily="50" charset="-128"/>
                  <a:sym typeface="Wingdings" panose="05000000000000000000" pitchFamily="2" charset="2"/>
                </a:endParaRPr>
              </a:p>
              <a:p>
                <a:pPr marL="742950" lvl="1" indent="-285750">
                  <a:spcBef>
                    <a:spcPts val="600"/>
                  </a:spcBef>
                  <a:buFont typeface="Arial" panose="020B0604020202020204" pitchFamily="34" charset="0"/>
                  <a:buChar char="•"/>
                </a:pP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sym typeface="Wingdings" panose="05000000000000000000" pitchFamily="2" charset="2"/>
                  </a:rPr>
                  <a:t>関数</a:t>
                </a:r>
                <a14:m>
                  <m:oMath xmlns:m="http://schemas.openxmlformats.org/officeDocument/2006/math">
                    <m:sSup>
                      <m:sSupPr>
                        <m:ctrlPr>
                          <a:rPr lang="en-US" altLang="ja-JP" sz="1600" i="1">
                            <a:latin typeface="Cambria Math" panose="02040503050406030204" pitchFamily="18" charset="0"/>
                          </a:rPr>
                        </m:ctrlPr>
                      </m:sSupPr>
                      <m:e>
                        <m:r>
                          <a:rPr lang="en-US" altLang="ja-JP" sz="1600" i="1">
                            <a:latin typeface="Cambria Math"/>
                          </a:rPr>
                          <m:t>𝑔</m:t>
                        </m:r>
                      </m:e>
                      <m:sup>
                        <m:r>
                          <a:rPr lang="en-US" altLang="ja-JP" sz="1600" i="1">
                            <a:latin typeface="Cambria Math"/>
                          </a:rPr>
                          <m:t>−1</m:t>
                        </m:r>
                      </m:sup>
                    </m:sSup>
                  </m:oMath>
                </a14:m>
                <a:r>
                  <a:rPr lang="ja-JP" altLang="en-US" sz="1600" dirty="0">
                    <a:latin typeface="メイリオ" panose="020B0604030504040204" pitchFamily="50" charset="-128"/>
                    <a:ea typeface="メイリオ" panose="020B0604030504040204" pitchFamily="50" charset="-128"/>
                    <a:cs typeface="メイリオ" panose="020B0604030504040204" pitchFamily="50" charset="-128"/>
                    <a:sym typeface="Wingdings" panose="05000000000000000000" pitchFamily="2" charset="2"/>
                  </a:rPr>
                  <a:t>は一本の滑らかな曲線</a:t>
                </a:r>
                <a:endParaRPr lang="en-US" altLang="ja-JP" sz="2000" dirty="0">
                  <a:latin typeface="メイリオ" panose="020B0604030504040204" pitchFamily="50" charset="-128"/>
                  <a:ea typeface="メイリオ" panose="020B0604030504040204" pitchFamily="50" charset="-128"/>
                  <a:cs typeface="メイリオ" panose="020B0604030504040204" pitchFamily="50" charset="-128"/>
                  <a:sym typeface="Wingdings" panose="05000000000000000000" pitchFamily="2" charset="2"/>
                </a:endParaRPr>
              </a:p>
              <a:p>
                <a:pPr lvl="1">
                  <a:spcBef>
                    <a:spcPts val="600"/>
                  </a:spcBef>
                </a:pPr>
                <a:r>
                  <a:rPr lang="en-US" altLang="ja-JP" sz="1600" dirty="0">
                    <a:latin typeface="メイリオ" panose="020B0604030504040204" pitchFamily="50" charset="-128"/>
                    <a:ea typeface="メイリオ" panose="020B0604030504040204" pitchFamily="50" charset="-128"/>
                    <a:cs typeface="メイリオ" panose="020B0604030504040204" pitchFamily="50" charset="-128"/>
                    <a:sym typeface="Wingdings" panose="05000000000000000000" pitchFamily="2" charset="2"/>
                  </a:rPr>
                  <a:t> </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sym typeface="Wingdings" panose="05000000000000000000" pitchFamily="2" charset="2"/>
                  </a:rPr>
                  <a:t>各画素に対する曲線を右方向に動かして（各画素に対する輝度値</a:t>
                </a:r>
                <a14:m>
                  <m:oMath xmlns:m="http://schemas.openxmlformats.org/officeDocument/2006/math">
                    <m:sSub>
                      <m:sSubPr>
                        <m:ctrlPr>
                          <a:rPr lang="en-US" altLang="ja-JP" sz="1600" i="1" dirty="0">
                            <a:latin typeface="Cambria Math" panose="02040503050406030204" pitchFamily="18" charset="0"/>
                            <a:ea typeface="Cambria Math"/>
                          </a:rPr>
                        </m:ctrlPr>
                      </m:sSubPr>
                      <m:e>
                        <m:r>
                          <a:rPr lang="en-US" altLang="ja-JP" sz="1600" i="1" dirty="0">
                            <a:latin typeface="Cambria Math"/>
                            <a:ea typeface="Cambria Math"/>
                          </a:rPr>
                          <m:t>𝐸</m:t>
                        </m:r>
                      </m:e>
                      <m:sub>
                        <m:r>
                          <a:rPr lang="en-US" altLang="ja-JP" sz="1600" i="1" dirty="0">
                            <a:latin typeface="Cambria Math"/>
                            <a:ea typeface="Cambria Math"/>
                          </a:rPr>
                          <m:t>𝑖</m:t>
                        </m:r>
                      </m:sub>
                    </m:sSub>
                  </m:oMath>
                </a14:m>
                <a:r>
                  <a:rPr lang="ja-JP" altLang="en-US" sz="1600" dirty="0">
                    <a:latin typeface="メイリオ" panose="020B0604030504040204" pitchFamily="50" charset="-128"/>
                    <a:ea typeface="メイリオ" panose="020B0604030504040204" pitchFamily="50" charset="-128"/>
                    <a:cs typeface="メイリオ" panose="020B0604030504040204" pitchFamily="50" charset="-128"/>
                    <a:sym typeface="Wingdings" panose="05000000000000000000" pitchFamily="2" charset="2"/>
                  </a:rPr>
                  <a:t>を変化させ）一本の曲線に並べよう</a:t>
                </a:r>
                <a:endParaRPr lang="en-US" altLang="ja-JP" sz="1600" dirty="0">
                  <a:latin typeface="メイリオ" panose="020B0604030504040204" pitchFamily="50" charset="-128"/>
                  <a:ea typeface="メイリオ" panose="020B0604030504040204" pitchFamily="50" charset="-128"/>
                  <a:cs typeface="メイリオ" panose="020B0604030504040204" pitchFamily="50" charset="-128"/>
                  <a:sym typeface="Wingdings" panose="05000000000000000000" pitchFamily="2" charset="2"/>
                </a:endParaRPr>
              </a:p>
            </p:txBody>
          </p:sp>
        </mc:Choice>
        <mc:Fallback xmlns="">
          <p:sp>
            <p:nvSpPr>
              <p:cNvPr id="39" name="正方形/長方形 38"/>
              <p:cNvSpPr>
                <a:spLocks noRot="1" noChangeAspect="1" noMove="1" noResize="1" noEditPoints="1" noAdjustHandles="1" noChangeArrowheads="1" noChangeShapeType="1" noTextEdit="1"/>
              </p:cNvSpPr>
              <p:nvPr/>
            </p:nvSpPr>
            <p:spPr>
              <a:xfrm>
                <a:off x="824229" y="3241543"/>
                <a:ext cx="5719446" cy="3647665"/>
              </a:xfrm>
              <a:prstGeom prst="rect">
                <a:avLst/>
              </a:prstGeom>
              <a:blipFill rotWithShape="0">
                <a:blip r:embed="rId15"/>
                <a:stretch>
                  <a:fillRect l="-1066" t="-1003" b="-1505"/>
                </a:stretch>
              </a:blipFill>
            </p:spPr>
            <p:txBody>
              <a:bodyPr/>
              <a:lstStyle/>
              <a:p>
                <a:r>
                  <a:rPr lang="ja-JP" altLang="en-US">
                    <a:noFill/>
                  </a:rPr>
                  <a:t> </a:t>
                </a:r>
              </a:p>
            </p:txBody>
          </p:sp>
        </mc:Fallback>
      </mc:AlternateContent>
      <p:cxnSp>
        <p:nvCxnSpPr>
          <p:cNvPr id="41" name="直線矢印コネクタ 40"/>
          <p:cNvCxnSpPr/>
          <p:nvPr/>
        </p:nvCxnSpPr>
        <p:spPr>
          <a:xfrm>
            <a:off x="7082759" y="6294120"/>
            <a:ext cx="3921315" cy="0"/>
          </a:xfrm>
          <a:prstGeom prst="straightConnector1">
            <a:avLst/>
          </a:prstGeom>
          <a:ln w="381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42" name="直線矢印コネクタ 41"/>
          <p:cNvCxnSpPr/>
          <p:nvPr/>
        </p:nvCxnSpPr>
        <p:spPr>
          <a:xfrm flipV="1">
            <a:off x="7100518" y="3680460"/>
            <a:ext cx="0" cy="2613660"/>
          </a:xfrm>
          <a:prstGeom prst="straightConnector1">
            <a:avLst/>
          </a:prstGeom>
          <a:ln w="381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43" name="正方形/長方形 42"/>
          <p:cNvSpPr/>
          <p:nvPr/>
        </p:nvSpPr>
        <p:spPr>
          <a:xfrm>
            <a:off x="6608076" y="4436366"/>
            <a:ext cx="492443" cy="1200329"/>
          </a:xfrm>
          <a:prstGeom prst="rect">
            <a:avLst/>
          </a:prstGeom>
        </p:spPr>
        <p:txBody>
          <a:bodyPr wrap="none">
            <a:spAutoFit/>
          </a:bodyPr>
          <a:lstStyle/>
          <a:p>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画</a:t>
            </a:r>
            <a:endParaRPr lang="en-US" altLang="ja-JP" sz="240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素</a:t>
            </a:r>
            <a:endParaRPr lang="en-US" altLang="ja-JP" sz="240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値</a:t>
            </a:r>
            <a:endParaRPr lang="en-US" altLang="ja-JP" sz="2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4" name="正方形/長方形 43"/>
          <p:cNvSpPr/>
          <p:nvPr/>
        </p:nvSpPr>
        <p:spPr>
          <a:xfrm>
            <a:off x="9834054" y="5461806"/>
            <a:ext cx="1415772" cy="461665"/>
          </a:xfrm>
          <a:prstGeom prst="rect">
            <a:avLst/>
          </a:prstGeom>
        </p:spPr>
        <p:txBody>
          <a:bodyPr wrap="none">
            <a:spAutoFit/>
          </a:bodyPr>
          <a:lstStyle/>
          <a:p>
            <a:pPr algn="ct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対数露光</a:t>
            </a:r>
            <a:endParaRPr lang="en-US" altLang="ja-JP" sz="2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5" name="正方形/長方形 44"/>
          <p:cNvSpPr/>
          <p:nvPr/>
        </p:nvSpPr>
        <p:spPr>
          <a:xfrm>
            <a:off x="9267718" y="6597186"/>
            <a:ext cx="184731" cy="461665"/>
          </a:xfrm>
          <a:prstGeom prst="rect">
            <a:avLst/>
          </a:prstGeom>
        </p:spPr>
        <p:txBody>
          <a:bodyPr wrap="none">
            <a:spAutoFit/>
          </a:bodyPr>
          <a:lstStyle/>
          <a:p>
            <a:endParaRPr lang="ja-JP" altLang="en-US" sz="2400" dirty="0">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46" name="グループ化 45"/>
          <p:cNvGrpSpPr/>
          <p:nvPr/>
        </p:nvGrpSpPr>
        <p:grpSpPr>
          <a:xfrm>
            <a:off x="7742934" y="3243654"/>
            <a:ext cx="1747335" cy="3050467"/>
            <a:chOff x="4932424" y="3152213"/>
            <a:chExt cx="1747335" cy="3050467"/>
          </a:xfrm>
        </p:grpSpPr>
        <p:cxnSp>
          <p:nvCxnSpPr>
            <p:cNvPr id="47" name="直線コネクタ 46"/>
            <p:cNvCxnSpPr/>
            <p:nvPr/>
          </p:nvCxnSpPr>
          <p:spPr>
            <a:xfrm flipV="1">
              <a:off x="5157301" y="3384550"/>
              <a:ext cx="0" cy="2818130"/>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直線コネクタ 47"/>
            <p:cNvCxnSpPr/>
            <p:nvPr/>
          </p:nvCxnSpPr>
          <p:spPr>
            <a:xfrm flipV="1">
              <a:off x="6496410" y="3384550"/>
              <a:ext cx="0" cy="2818130"/>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直線コネクタ 48"/>
            <p:cNvCxnSpPr/>
            <p:nvPr/>
          </p:nvCxnSpPr>
          <p:spPr>
            <a:xfrm flipV="1">
              <a:off x="6050041" y="3384550"/>
              <a:ext cx="0" cy="2818130"/>
            </a:xfrm>
            <a:prstGeom prst="line">
              <a:avLst/>
            </a:prstGeom>
          </p:spPr>
          <p:style>
            <a:lnRef idx="1">
              <a:schemeClr val="accent1"/>
            </a:lnRef>
            <a:fillRef idx="0">
              <a:schemeClr val="accent1"/>
            </a:fillRef>
            <a:effectRef idx="0">
              <a:schemeClr val="accent1"/>
            </a:effectRef>
            <a:fontRef idx="minor">
              <a:schemeClr val="tx1"/>
            </a:fontRef>
          </p:style>
        </p:cxnSp>
        <p:cxnSp>
          <p:nvCxnSpPr>
            <p:cNvPr id="50" name="直線コネクタ 49"/>
            <p:cNvCxnSpPr/>
            <p:nvPr/>
          </p:nvCxnSpPr>
          <p:spPr>
            <a:xfrm flipV="1">
              <a:off x="5603671" y="3384550"/>
              <a:ext cx="0" cy="2818130"/>
            </a:xfrm>
            <a:prstGeom prst="line">
              <a:avLst/>
            </a:prstGeom>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1" name="正方形/長方形 50"/>
                <p:cNvSpPr/>
                <p:nvPr/>
              </p:nvSpPr>
              <p:spPr>
                <a:xfrm>
                  <a:off x="4932424" y="3152213"/>
                  <a:ext cx="449739" cy="307777"/>
                </a:xfrm>
                <a:prstGeom prst="rect">
                  <a:avLst/>
                </a:prstGeom>
                <a:noFill/>
              </p:spPr>
              <p:txBody>
                <a:bodyPr wrap="none" lIns="0" tIns="0" rIns="0" bIns="0">
                  <a:spAutoFit/>
                </a:bodyPr>
                <a:lstStyle/>
                <a:p>
                  <a:pPr/>
                  <a14:m>
                    <m:oMathPara xmlns:m="http://schemas.openxmlformats.org/officeDocument/2006/math">
                      <m:oMathParaPr>
                        <m:jc m:val="centerGroup"/>
                      </m:oMathParaPr>
                      <m:oMath xmlns:m="http://schemas.openxmlformats.org/officeDocument/2006/math">
                        <m:r>
                          <m:rPr>
                            <m:sty m:val="p"/>
                          </m:rPr>
                          <a:rPr lang="en-US" altLang="ja-JP" sz="2000" dirty="0">
                            <a:latin typeface="Cambria Math"/>
                            <a:ea typeface="Cambria Math"/>
                          </a:rPr>
                          <m:t>Δ</m:t>
                        </m:r>
                        <m:sSub>
                          <m:sSubPr>
                            <m:ctrlPr>
                              <a:rPr lang="en-US" altLang="ja-JP" sz="2000" i="1" dirty="0">
                                <a:latin typeface="Cambria Math" panose="02040503050406030204" pitchFamily="18" charset="0"/>
                                <a:ea typeface="Cambria Math"/>
                              </a:rPr>
                            </m:ctrlPr>
                          </m:sSubPr>
                          <m:e>
                            <m:r>
                              <a:rPr lang="en-US" altLang="ja-JP" sz="2000" i="1" dirty="0">
                                <a:latin typeface="Cambria Math"/>
                                <a:ea typeface="Cambria Math"/>
                              </a:rPr>
                              <m:t>𝑡</m:t>
                            </m:r>
                          </m:e>
                          <m:sub>
                            <m:r>
                              <a:rPr lang="en-US" altLang="ja-JP" sz="2000" i="1" dirty="0">
                                <a:latin typeface="Cambria Math"/>
                                <a:ea typeface="Cambria Math"/>
                              </a:rPr>
                              <m:t>1</m:t>
                            </m:r>
                          </m:sub>
                        </m:sSub>
                      </m:oMath>
                    </m:oMathPara>
                  </a14:m>
                  <a:endParaRPr lang="ja-JP" altLang="en-US" sz="2000" dirty="0">
                    <a:latin typeface="メイリオ" panose="020B0604030504040204" pitchFamily="50" charset="-128"/>
                    <a:ea typeface="メイリオ" panose="020B0604030504040204" pitchFamily="50" charset="-128"/>
                    <a:cs typeface="メイリオ" panose="020B0604030504040204" pitchFamily="50" charset="-128"/>
                  </a:endParaRPr>
                </a:p>
              </p:txBody>
            </p:sp>
          </mc:Choice>
          <mc:Fallback xmlns="">
            <p:sp>
              <p:nvSpPr>
                <p:cNvPr id="136" name="正方形/長方形 135"/>
                <p:cNvSpPr>
                  <a:spLocks noRot="1" noChangeAspect="1" noMove="1" noResize="1" noEditPoints="1" noAdjustHandles="1" noChangeArrowheads="1" noChangeShapeType="1" noTextEdit="1"/>
                </p:cNvSpPr>
                <p:nvPr/>
              </p:nvSpPr>
              <p:spPr>
                <a:xfrm>
                  <a:off x="4932424" y="3152213"/>
                  <a:ext cx="420884" cy="307777"/>
                </a:xfrm>
                <a:prstGeom prst="rect">
                  <a:avLst/>
                </a:prstGeom>
                <a:blipFill rotWithShape="1">
                  <a:blip r:embed="rId16"/>
                  <a:stretch>
                    <a:fillRect l="-14493" r="-5797" b="-13725"/>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52" name="正方形/長方形 51"/>
                <p:cNvSpPr/>
                <p:nvPr/>
              </p:nvSpPr>
              <p:spPr>
                <a:xfrm>
                  <a:off x="5358993" y="3152213"/>
                  <a:ext cx="455701" cy="307777"/>
                </a:xfrm>
                <a:prstGeom prst="rect">
                  <a:avLst/>
                </a:prstGeom>
                <a:noFill/>
              </p:spPr>
              <p:txBody>
                <a:bodyPr wrap="none" lIns="0" tIns="0" rIns="0" bIns="0">
                  <a:spAutoFit/>
                </a:bodyPr>
                <a:lstStyle/>
                <a:p>
                  <a:pPr/>
                  <a14:m>
                    <m:oMathPara xmlns:m="http://schemas.openxmlformats.org/officeDocument/2006/math">
                      <m:oMathParaPr>
                        <m:jc m:val="centerGroup"/>
                      </m:oMathParaPr>
                      <m:oMath xmlns:m="http://schemas.openxmlformats.org/officeDocument/2006/math">
                        <m:r>
                          <m:rPr>
                            <m:sty m:val="p"/>
                          </m:rPr>
                          <a:rPr lang="en-US" altLang="ja-JP" sz="2000" dirty="0">
                            <a:latin typeface="Cambria Math"/>
                            <a:ea typeface="Cambria Math"/>
                          </a:rPr>
                          <m:t>Δ</m:t>
                        </m:r>
                        <m:sSub>
                          <m:sSubPr>
                            <m:ctrlPr>
                              <a:rPr lang="en-US" altLang="ja-JP" sz="2000" i="1" dirty="0">
                                <a:latin typeface="Cambria Math" panose="02040503050406030204" pitchFamily="18" charset="0"/>
                                <a:ea typeface="Cambria Math"/>
                              </a:rPr>
                            </m:ctrlPr>
                          </m:sSubPr>
                          <m:e>
                            <m:r>
                              <a:rPr lang="en-US" altLang="ja-JP" sz="2000" i="1" dirty="0">
                                <a:latin typeface="Cambria Math"/>
                                <a:ea typeface="Cambria Math"/>
                              </a:rPr>
                              <m:t>𝑡</m:t>
                            </m:r>
                          </m:e>
                          <m:sub>
                            <m:r>
                              <a:rPr lang="en-US" altLang="ja-JP" sz="2000" i="1" dirty="0">
                                <a:latin typeface="Cambria Math"/>
                                <a:ea typeface="Cambria Math"/>
                              </a:rPr>
                              <m:t>2</m:t>
                            </m:r>
                          </m:sub>
                        </m:sSub>
                      </m:oMath>
                    </m:oMathPara>
                  </a14:m>
                  <a:endParaRPr lang="ja-JP" altLang="en-US" sz="2000" dirty="0">
                    <a:latin typeface="メイリオ" panose="020B0604030504040204" pitchFamily="50" charset="-128"/>
                    <a:ea typeface="メイリオ" panose="020B0604030504040204" pitchFamily="50" charset="-128"/>
                    <a:cs typeface="メイリオ" panose="020B0604030504040204" pitchFamily="50" charset="-128"/>
                  </a:endParaRPr>
                </a:p>
              </p:txBody>
            </p:sp>
          </mc:Choice>
          <mc:Fallback xmlns="">
            <p:sp>
              <p:nvSpPr>
                <p:cNvPr id="137" name="正方形/長方形 136"/>
                <p:cNvSpPr>
                  <a:spLocks noRot="1" noChangeAspect="1" noMove="1" noResize="1" noEditPoints="1" noAdjustHandles="1" noChangeArrowheads="1" noChangeShapeType="1" noTextEdit="1"/>
                </p:cNvSpPr>
                <p:nvPr/>
              </p:nvSpPr>
              <p:spPr>
                <a:xfrm>
                  <a:off x="5358993" y="3152213"/>
                  <a:ext cx="426848" cy="307777"/>
                </a:xfrm>
                <a:prstGeom prst="rect">
                  <a:avLst/>
                </a:prstGeom>
                <a:blipFill rotWithShape="1">
                  <a:blip r:embed="rId17"/>
                  <a:stretch>
                    <a:fillRect l="-14286" r="-5714" b="-15686"/>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53" name="正方形/長方形 52"/>
                <p:cNvSpPr/>
                <p:nvPr/>
              </p:nvSpPr>
              <p:spPr>
                <a:xfrm>
                  <a:off x="5791526" y="3152213"/>
                  <a:ext cx="455701" cy="307777"/>
                </a:xfrm>
                <a:prstGeom prst="rect">
                  <a:avLst/>
                </a:prstGeom>
                <a:noFill/>
              </p:spPr>
              <p:txBody>
                <a:bodyPr wrap="none" lIns="0" tIns="0" rIns="0" bIns="0">
                  <a:spAutoFit/>
                </a:bodyPr>
                <a:lstStyle/>
                <a:p>
                  <a:pPr/>
                  <a14:m>
                    <m:oMathPara xmlns:m="http://schemas.openxmlformats.org/officeDocument/2006/math">
                      <m:oMathParaPr>
                        <m:jc m:val="centerGroup"/>
                      </m:oMathParaPr>
                      <m:oMath xmlns:m="http://schemas.openxmlformats.org/officeDocument/2006/math">
                        <m:r>
                          <m:rPr>
                            <m:sty m:val="p"/>
                          </m:rPr>
                          <a:rPr lang="en-US" altLang="ja-JP" sz="2000" dirty="0">
                            <a:latin typeface="Cambria Math"/>
                            <a:ea typeface="Cambria Math"/>
                          </a:rPr>
                          <m:t>Δ</m:t>
                        </m:r>
                        <m:sSub>
                          <m:sSubPr>
                            <m:ctrlPr>
                              <a:rPr lang="en-US" altLang="ja-JP" sz="2000" i="1" dirty="0">
                                <a:latin typeface="Cambria Math" panose="02040503050406030204" pitchFamily="18" charset="0"/>
                                <a:ea typeface="Cambria Math"/>
                              </a:rPr>
                            </m:ctrlPr>
                          </m:sSubPr>
                          <m:e>
                            <m:r>
                              <a:rPr lang="en-US" altLang="ja-JP" sz="2000" i="1" dirty="0">
                                <a:latin typeface="Cambria Math"/>
                                <a:ea typeface="Cambria Math"/>
                              </a:rPr>
                              <m:t>𝑡</m:t>
                            </m:r>
                          </m:e>
                          <m:sub>
                            <m:r>
                              <a:rPr lang="en-US" altLang="ja-JP" sz="2000" i="1" dirty="0">
                                <a:latin typeface="Cambria Math"/>
                                <a:ea typeface="Cambria Math"/>
                              </a:rPr>
                              <m:t>3</m:t>
                            </m:r>
                          </m:sub>
                        </m:sSub>
                      </m:oMath>
                    </m:oMathPara>
                  </a14:m>
                  <a:endParaRPr lang="ja-JP" altLang="en-US" sz="2000" dirty="0">
                    <a:latin typeface="メイリオ" panose="020B0604030504040204" pitchFamily="50" charset="-128"/>
                    <a:ea typeface="メイリオ" panose="020B0604030504040204" pitchFamily="50" charset="-128"/>
                    <a:cs typeface="メイリオ" panose="020B0604030504040204" pitchFamily="50" charset="-128"/>
                  </a:endParaRPr>
                </a:p>
              </p:txBody>
            </p:sp>
          </mc:Choice>
          <mc:Fallback xmlns="">
            <p:sp>
              <p:nvSpPr>
                <p:cNvPr id="138" name="正方形/長方形 137"/>
                <p:cNvSpPr>
                  <a:spLocks noRot="1" noChangeAspect="1" noMove="1" noResize="1" noEditPoints="1" noAdjustHandles="1" noChangeArrowheads="1" noChangeShapeType="1" noTextEdit="1"/>
                </p:cNvSpPr>
                <p:nvPr/>
              </p:nvSpPr>
              <p:spPr>
                <a:xfrm>
                  <a:off x="5791526" y="3152213"/>
                  <a:ext cx="426848" cy="307777"/>
                </a:xfrm>
                <a:prstGeom prst="rect">
                  <a:avLst/>
                </a:prstGeom>
                <a:blipFill rotWithShape="1">
                  <a:blip r:embed="rId18"/>
                  <a:stretch>
                    <a:fillRect l="-14286" r="-5714" b="-15686"/>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54" name="正方形/長方形 53"/>
                <p:cNvSpPr/>
                <p:nvPr/>
              </p:nvSpPr>
              <p:spPr>
                <a:xfrm>
                  <a:off x="6224058" y="3152213"/>
                  <a:ext cx="455701" cy="307777"/>
                </a:xfrm>
                <a:prstGeom prst="rect">
                  <a:avLst/>
                </a:prstGeom>
                <a:noFill/>
              </p:spPr>
              <p:txBody>
                <a:bodyPr wrap="none" lIns="0" tIns="0" rIns="0" bIns="0">
                  <a:spAutoFit/>
                </a:bodyPr>
                <a:lstStyle/>
                <a:p>
                  <a:pPr/>
                  <a14:m>
                    <m:oMathPara xmlns:m="http://schemas.openxmlformats.org/officeDocument/2006/math">
                      <m:oMathParaPr>
                        <m:jc m:val="centerGroup"/>
                      </m:oMathParaPr>
                      <m:oMath xmlns:m="http://schemas.openxmlformats.org/officeDocument/2006/math">
                        <m:r>
                          <m:rPr>
                            <m:sty m:val="p"/>
                          </m:rPr>
                          <a:rPr lang="en-US" altLang="ja-JP" sz="2000" dirty="0">
                            <a:latin typeface="Cambria Math"/>
                            <a:ea typeface="Cambria Math"/>
                          </a:rPr>
                          <m:t>Δ</m:t>
                        </m:r>
                        <m:sSub>
                          <m:sSubPr>
                            <m:ctrlPr>
                              <a:rPr lang="en-US" altLang="ja-JP" sz="2000" i="1" dirty="0">
                                <a:latin typeface="Cambria Math" panose="02040503050406030204" pitchFamily="18" charset="0"/>
                                <a:ea typeface="Cambria Math"/>
                              </a:rPr>
                            </m:ctrlPr>
                          </m:sSubPr>
                          <m:e>
                            <m:r>
                              <a:rPr lang="en-US" altLang="ja-JP" sz="2000" i="1" dirty="0">
                                <a:latin typeface="Cambria Math"/>
                                <a:ea typeface="Cambria Math"/>
                              </a:rPr>
                              <m:t>𝑡</m:t>
                            </m:r>
                          </m:e>
                          <m:sub>
                            <m:r>
                              <a:rPr lang="en-US" altLang="ja-JP" sz="2000" i="1" dirty="0">
                                <a:latin typeface="Cambria Math"/>
                                <a:ea typeface="Cambria Math"/>
                              </a:rPr>
                              <m:t>4</m:t>
                            </m:r>
                          </m:sub>
                        </m:sSub>
                      </m:oMath>
                    </m:oMathPara>
                  </a14:m>
                  <a:endParaRPr lang="ja-JP" altLang="en-US" sz="2000" dirty="0">
                    <a:latin typeface="メイリオ" panose="020B0604030504040204" pitchFamily="50" charset="-128"/>
                    <a:ea typeface="メイリオ" panose="020B0604030504040204" pitchFamily="50" charset="-128"/>
                    <a:cs typeface="メイリオ" panose="020B0604030504040204" pitchFamily="50" charset="-128"/>
                  </a:endParaRPr>
                </a:p>
              </p:txBody>
            </p:sp>
          </mc:Choice>
          <mc:Fallback xmlns="">
            <p:sp>
              <p:nvSpPr>
                <p:cNvPr id="139" name="正方形/長方形 138"/>
                <p:cNvSpPr>
                  <a:spLocks noRot="1" noChangeAspect="1" noMove="1" noResize="1" noEditPoints="1" noAdjustHandles="1" noChangeArrowheads="1" noChangeShapeType="1" noTextEdit="1"/>
                </p:cNvSpPr>
                <p:nvPr/>
              </p:nvSpPr>
              <p:spPr>
                <a:xfrm>
                  <a:off x="6224058" y="3152213"/>
                  <a:ext cx="426848" cy="307777"/>
                </a:xfrm>
                <a:prstGeom prst="rect">
                  <a:avLst/>
                </a:prstGeom>
                <a:blipFill rotWithShape="1">
                  <a:blip r:embed="rId19"/>
                  <a:stretch>
                    <a:fillRect l="-14286" r="-5714" b="-13725"/>
                  </a:stretch>
                </a:blipFill>
              </p:spPr>
              <p:txBody>
                <a:bodyPr/>
                <a:lstStyle/>
                <a:p>
                  <a:r>
                    <a:rPr lang="ja-JP" altLang="en-US">
                      <a:noFill/>
                    </a:rPr>
                    <a:t> </a:t>
                  </a:r>
                </a:p>
              </p:txBody>
            </p:sp>
          </mc:Fallback>
        </mc:AlternateContent>
      </p:grpSp>
      <p:grpSp>
        <p:nvGrpSpPr>
          <p:cNvPr id="55" name="グループ化 54"/>
          <p:cNvGrpSpPr/>
          <p:nvPr/>
        </p:nvGrpSpPr>
        <p:grpSpPr>
          <a:xfrm>
            <a:off x="7915175" y="3614381"/>
            <a:ext cx="2284753" cy="1161641"/>
            <a:chOff x="5504715" y="3522940"/>
            <a:chExt cx="2284753" cy="1161641"/>
          </a:xfrm>
        </p:grpSpPr>
        <p:grpSp>
          <p:nvGrpSpPr>
            <p:cNvPr id="56" name="グループ化 55"/>
            <p:cNvGrpSpPr/>
            <p:nvPr/>
          </p:nvGrpSpPr>
          <p:grpSpPr>
            <a:xfrm>
              <a:off x="5504715" y="3653035"/>
              <a:ext cx="1442941" cy="1031546"/>
              <a:chOff x="5104665" y="3653035"/>
              <a:chExt cx="1521571" cy="1031546"/>
            </a:xfrm>
          </p:grpSpPr>
          <p:grpSp>
            <p:nvGrpSpPr>
              <p:cNvPr id="58" name="グループ化 57"/>
              <p:cNvGrpSpPr/>
              <p:nvPr/>
            </p:nvGrpSpPr>
            <p:grpSpPr>
              <a:xfrm>
                <a:off x="5104665" y="3653035"/>
                <a:ext cx="1521571" cy="1031546"/>
                <a:chOff x="5104664" y="3653035"/>
                <a:chExt cx="1689085" cy="1031546"/>
              </a:xfrm>
            </p:grpSpPr>
            <p:sp>
              <p:nvSpPr>
                <p:cNvPr id="60" name="正方形/長方形 59"/>
                <p:cNvSpPr/>
                <p:nvPr/>
              </p:nvSpPr>
              <p:spPr>
                <a:xfrm>
                  <a:off x="6667300" y="3653035"/>
                  <a:ext cx="126449" cy="104412"/>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1" name="正方形/長方形 60"/>
                <p:cNvSpPr/>
                <p:nvPr/>
              </p:nvSpPr>
              <p:spPr>
                <a:xfrm>
                  <a:off x="5104664" y="4580169"/>
                  <a:ext cx="126449" cy="104412"/>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2" name="正方形/長方形 61"/>
                <p:cNvSpPr/>
                <p:nvPr/>
              </p:nvSpPr>
              <p:spPr>
                <a:xfrm>
                  <a:off x="6146421" y="3653035"/>
                  <a:ext cx="126449" cy="104412"/>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3" name="正方形/長方形 62"/>
                <p:cNvSpPr/>
                <p:nvPr/>
              </p:nvSpPr>
              <p:spPr>
                <a:xfrm>
                  <a:off x="5625543" y="4062785"/>
                  <a:ext cx="126449" cy="104412"/>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grpSp>
          <p:sp>
            <p:nvSpPr>
              <p:cNvPr id="59" name="フリーフォーム 58"/>
              <p:cNvSpPr/>
              <p:nvPr/>
            </p:nvSpPr>
            <p:spPr>
              <a:xfrm>
                <a:off x="5160169" y="3707606"/>
                <a:ext cx="1414462" cy="928688"/>
              </a:xfrm>
              <a:custGeom>
                <a:avLst/>
                <a:gdLst>
                  <a:gd name="connsiteX0" fmla="*/ 0 w 1414462"/>
                  <a:gd name="connsiteY0" fmla="*/ 928688 h 928688"/>
                  <a:gd name="connsiteX1" fmla="*/ 469106 w 1414462"/>
                  <a:gd name="connsiteY1" fmla="*/ 409575 h 928688"/>
                  <a:gd name="connsiteX2" fmla="*/ 933450 w 1414462"/>
                  <a:gd name="connsiteY2" fmla="*/ 0 h 928688"/>
                  <a:gd name="connsiteX3" fmla="*/ 1414462 w 1414462"/>
                  <a:gd name="connsiteY3" fmla="*/ 2382 h 928688"/>
                </a:gdLst>
                <a:ahLst/>
                <a:cxnLst>
                  <a:cxn ang="0">
                    <a:pos x="connsiteX0" y="connsiteY0"/>
                  </a:cxn>
                  <a:cxn ang="0">
                    <a:pos x="connsiteX1" y="connsiteY1"/>
                  </a:cxn>
                  <a:cxn ang="0">
                    <a:pos x="connsiteX2" y="connsiteY2"/>
                  </a:cxn>
                  <a:cxn ang="0">
                    <a:pos x="connsiteX3" y="connsiteY3"/>
                  </a:cxn>
                </a:cxnLst>
                <a:rect l="l" t="t" r="r" b="b"/>
                <a:pathLst>
                  <a:path w="1414462" h="928688">
                    <a:moveTo>
                      <a:pt x="0" y="928688"/>
                    </a:moveTo>
                    <a:cubicBezTo>
                      <a:pt x="156765" y="746522"/>
                      <a:pt x="313531" y="564356"/>
                      <a:pt x="469106" y="409575"/>
                    </a:cubicBezTo>
                    <a:lnTo>
                      <a:pt x="933450" y="0"/>
                    </a:lnTo>
                    <a:lnTo>
                      <a:pt x="1414462" y="2382"/>
                    </a:ln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grpSp>
        <p:sp>
          <p:nvSpPr>
            <p:cNvPr id="57" name="正方形/長方形 56"/>
            <p:cNvSpPr/>
            <p:nvPr/>
          </p:nvSpPr>
          <p:spPr>
            <a:xfrm>
              <a:off x="7008485" y="3522940"/>
              <a:ext cx="780983" cy="369332"/>
            </a:xfrm>
            <a:prstGeom prst="rect">
              <a:avLst/>
            </a:prstGeom>
          </p:spPr>
          <p:txBody>
            <a:bodyPr wrap="none">
              <a:spAutoFit/>
            </a:bodyPr>
            <a:lstStyle/>
            <a:p>
              <a:r>
                <a:rPr lang="ja-JP" altLang="en-US" dirty="0">
                  <a:latin typeface="メイリオ" panose="020B0604030504040204" pitchFamily="50" charset="-128"/>
                  <a:ea typeface="メイリオ" panose="020B0604030504040204" pitchFamily="50" charset="-128"/>
                  <a:cs typeface="メイリオ" panose="020B0604030504040204" pitchFamily="50" charset="-128"/>
                </a:rPr>
                <a:t>画素</a:t>
              </a:r>
              <a:r>
                <a:rPr lang="en-US" altLang="ja-JP" dirty="0">
                  <a:latin typeface="メイリオ" panose="020B0604030504040204" pitchFamily="50" charset="-128"/>
                  <a:ea typeface="メイリオ" panose="020B0604030504040204" pitchFamily="50" charset="-128"/>
                  <a:cs typeface="メイリオ" panose="020B0604030504040204" pitchFamily="50" charset="-128"/>
                </a:rPr>
                <a:t>a</a:t>
              </a: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grpSp>
      <p:grpSp>
        <p:nvGrpSpPr>
          <p:cNvPr id="64" name="グループ化 63"/>
          <p:cNvGrpSpPr/>
          <p:nvPr/>
        </p:nvGrpSpPr>
        <p:grpSpPr>
          <a:xfrm>
            <a:off x="7915176" y="3954497"/>
            <a:ext cx="2291165" cy="1621582"/>
            <a:chOff x="5504715" y="3863057"/>
            <a:chExt cx="2291165" cy="1621582"/>
          </a:xfrm>
        </p:grpSpPr>
        <p:grpSp>
          <p:nvGrpSpPr>
            <p:cNvPr id="65" name="グループ化 64"/>
            <p:cNvGrpSpPr/>
            <p:nvPr/>
          </p:nvGrpSpPr>
          <p:grpSpPr>
            <a:xfrm>
              <a:off x="5504715" y="4023652"/>
              <a:ext cx="1442941" cy="1460987"/>
              <a:chOff x="5104665" y="4023652"/>
              <a:chExt cx="1521571" cy="1460987"/>
            </a:xfrm>
          </p:grpSpPr>
          <p:grpSp>
            <p:nvGrpSpPr>
              <p:cNvPr id="67" name="グループ化 66"/>
              <p:cNvGrpSpPr/>
              <p:nvPr/>
            </p:nvGrpSpPr>
            <p:grpSpPr>
              <a:xfrm>
                <a:off x="5104665" y="4023652"/>
                <a:ext cx="1521571" cy="1460987"/>
                <a:chOff x="5104664" y="4023652"/>
                <a:chExt cx="1689085" cy="1460987"/>
              </a:xfrm>
            </p:grpSpPr>
            <p:sp>
              <p:nvSpPr>
                <p:cNvPr id="69" name="正方形/長方形 68"/>
                <p:cNvSpPr/>
                <p:nvPr/>
              </p:nvSpPr>
              <p:spPr>
                <a:xfrm>
                  <a:off x="5104664" y="5380227"/>
                  <a:ext cx="126449" cy="104412"/>
                </a:xfrm>
                <a:prstGeom prst="rect">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0" name="正方形/長方形 69"/>
                <p:cNvSpPr/>
                <p:nvPr/>
              </p:nvSpPr>
              <p:spPr>
                <a:xfrm>
                  <a:off x="5625543" y="5024076"/>
                  <a:ext cx="126449" cy="104412"/>
                </a:xfrm>
                <a:prstGeom prst="rect">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1" name="正方形/長方形 70"/>
                <p:cNvSpPr/>
                <p:nvPr/>
              </p:nvSpPr>
              <p:spPr>
                <a:xfrm>
                  <a:off x="6146421" y="4580169"/>
                  <a:ext cx="126449" cy="104412"/>
                </a:xfrm>
                <a:prstGeom prst="rect">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2" name="正方形/長方形 71"/>
                <p:cNvSpPr/>
                <p:nvPr/>
              </p:nvSpPr>
              <p:spPr>
                <a:xfrm>
                  <a:off x="6667300" y="4023652"/>
                  <a:ext cx="126449" cy="104412"/>
                </a:xfrm>
                <a:prstGeom prst="rect">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grpSp>
          <p:sp>
            <p:nvSpPr>
              <p:cNvPr id="68" name="フリーフォーム 67"/>
              <p:cNvSpPr/>
              <p:nvPr/>
            </p:nvSpPr>
            <p:spPr>
              <a:xfrm>
                <a:off x="5157788" y="4081463"/>
                <a:ext cx="1414462" cy="1352550"/>
              </a:xfrm>
              <a:custGeom>
                <a:avLst/>
                <a:gdLst>
                  <a:gd name="connsiteX0" fmla="*/ 0 w 1414462"/>
                  <a:gd name="connsiteY0" fmla="*/ 1352550 h 1352550"/>
                  <a:gd name="connsiteX1" fmla="*/ 476250 w 1414462"/>
                  <a:gd name="connsiteY1" fmla="*/ 997743 h 1352550"/>
                  <a:gd name="connsiteX2" fmla="*/ 947737 w 1414462"/>
                  <a:gd name="connsiteY2" fmla="*/ 554831 h 1352550"/>
                  <a:gd name="connsiteX3" fmla="*/ 1414462 w 1414462"/>
                  <a:gd name="connsiteY3" fmla="*/ 0 h 1352550"/>
                </a:gdLst>
                <a:ahLst/>
                <a:cxnLst>
                  <a:cxn ang="0">
                    <a:pos x="connsiteX0" y="connsiteY0"/>
                  </a:cxn>
                  <a:cxn ang="0">
                    <a:pos x="connsiteX1" y="connsiteY1"/>
                  </a:cxn>
                  <a:cxn ang="0">
                    <a:pos x="connsiteX2" y="connsiteY2"/>
                  </a:cxn>
                  <a:cxn ang="0">
                    <a:pos x="connsiteX3" y="connsiteY3"/>
                  </a:cxn>
                </a:cxnLst>
                <a:rect l="l" t="t" r="r" b="b"/>
                <a:pathLst>
                  <a:path w="1414462" h="1352550">
                    <a:moveTo>
                      <a:pt x="0" y="1352550"/>
                    </a:moveTo>
                    <a:cubicBezTo>
                      <a:pt x="159147" y="1241623"/>
                      <a:pt x="318294" y="1130696"/>
                      <a:pt x="476250" y="997743"/>
                    </a:cubicBezTo>
                    <a:cubicBezTo>
                      <a:pt x="634206" y="864790"/>
                      <a:pt x="791368" y="721122"/>
                      <a:pt x="947737" y="554831"/>
                    </a:cubicBezTo>
                    <a:cubicBezTo>
                      <a:pt x="1104106" y="388540"/>
                      <a:pt x="1259284" y="194270"/>
                      <a:pt x="1414462" y="0"/>
                    </a:cubicBezTo>
                  </a:path>
                </a:pathLst>
              </a:cu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grpSp>
        <p:sp>
          <p:nvSpPr>
            <p:cNvPr id="66" name="正方形/長方形 65"/>
            <p:cNvSpPr/>
            <p:nvPr/>
          </p:nvSpPr>
          <p:spPr>
            <a:xfrm>
              <a:off x="7008485" y="3863057"/>
              <a:ext cx="787395" cy="369332"/>
            </a:xfrm>
            <a:prstGeom prst="rect">
              <a:avLst/>
            </a:prstGeom>
          </p:spPr>
          <p:txBody>
            <a:bodyPr wrap="none">
              <a:spAutoFit/>
            </a:bodyPr>
            <a:lstStyle/>
            <a:p>
              <a:r>
                <a:rPr lang="ja-JP" altLang="en-US" dirty="0">
                  <a:latin typeface="メイリオ" panose="020B0604030504040204" pitchFamily="50" charset="-128"/>
                  <a:ea typeface="メイリオ" panose="020B0604030504040204" pitchFamily="50" charset="-128"/>
                  <a:cs typeface="メイリオ" panose="020B0604030504040204" pitchFamily="50" charset="-128"/>
                </a:rPr>
                <a:t>画素</a:t>
              </a:r>
              <a:r>
                <a:rPr lang="en-US" altLang="ja-JP" dirty="0">
                  <a:latin typeface="メイリオ" panose="020B0604030504040204" pitchFamily="50" charset="-128"/>
                  <a:ea typeface="メイリオ" panose="020B0604030504040204" pitchFamily="50" charset="-128"/>
                  <a:cs typeface="メイリオ" panose="020B0604030504040204" pitchFamily="50" charset="-128"/>
                </a:rPr>
                <a:t>b</a:t>
              </a: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grpSp>
      <p:grpSp>
        <p:nvGrpSpPr>
          <p:cNvPr id="73" name="グループ化 72"/>
          <p:cNvGrpSpPr/>
          <p:nvPr/>
        </p:nvGrpSpPr>
        <p:grpSpPr>
          <a:xfrm>
            <a:off x="7915176" y="4966940"/>
            <a:ext cx="2271929" cy="930053"/>
            <a:chOff x="5504715" y="4875499"/>
            <a:chExt cx="2271929" cy="930053"/>
          </a:xfrm>
        </p:grpSpPr>
        <p:grpSp>
          <p:nvGrpSpPr>
            <p:cNvPr id="74" name="グループ化 73"/>
            <p:cNvGrpSpPr/>
            <p:nvPr/>
          </p:nvGrpSpPr>
          <p:grpSpPr>
            <a:xfrm>
              <a:off x="5504715" y="5037115"/>
              <a:ext cx="1442941" cy="768437"/>
              <a:chOff x="5104665" y="5037115"/>
              <a:chExt cx="1521571" cy="768437"/>
            </a:xfrm>
          </p:grpSpPr>
          <p:grpSp>
            <p:nvGrpSpPr>
              <p:cNvPr id="76" name="グループ化 75"/>
              <p:cNvGrpSpPr/>
              <p:nvPr/>
            </p:nvGrpSpPr>
            <p:grpSpPr>
              <a:xfrm>
                <a:off x="5104665" y="5037115"/>
                <a:ext cx="1521571" cy="768437"/>
                <a:chOff x="5104664" y="5037115"/>
                <a:chExt cx="1689085" cy="768437"/>
              </a:xfrm>
            </p:grpSpPr>
            <p:sp>
              <p:nvSpPr>
                <p:cNvPr id="78" name="正方形/長方形 77"/>
                <p:cNvSpPr/>
                <p:nvPr/>
              </p:nvSpPr>
              <p:spPr>
                <a:xfrm>
                  <a:off x="5104664" y="5701140"/>
                  <a:ext cx="126449" cy="104412"/>
                </a:xfrm>
                <a:prstGeom prst="rect">
                  <a:avLst/>
                </a:prstGeom>
                <a:solidFill>
                  <a:srgbClr val="66FF33"/>
                </a:solidFill>
                <a:ln w="38100">
                  <a:solidFill>
                    <a:srgbClr val="66FF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9" name="正方形/長方形 78"/>
                <p:cNvSpPr/>
                <p:nvPr/>
              </p:nvSpPr>
              <p:spPr>
                <a:xfrm>
                  <a:off x="5625543" y="5568330"/>
                  <a:ext cx="126449" cy="104412"/>
                </a:xfrm>
                <a:prstGeom prst="rect">
                  <a:avLst/>
                </a:prstGeom>
                <a:solidFill>
                  <a:srgbClr val="66FF33"/>
                </a:solidFill>
                <a:ln w="38100">
                  <a:solidFill>
                    <a:srgbClr val="66FF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0" name="正方形/長方形 79"/>
                <p:cNvSpPr/>
                <p:nvPr/>
              </p:nvSpPr>
              <p:spPr>
                <a:xfrm>
                  <a:off x="6146421" y="5353315"/>
                  <a:ext cx="126449" cy="104412"/>
                </a:xfrm>
                <a:prstGeom prst="rect">
                  <a:avLst/>
                </a:prstGeom>
                <a:solidFill>
                  <a:srgbClr val="66FF33"/>
                </a:solidFill>
                <a:ln w="38100">
                  <a:solidFill>
                    <a:srgbClr val="66FF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1" name="正方形/長方形 80"/>
                <p:cNvSpPr/>
                <p:nvPr/>
              </p:nvSpPr>
              <p:spPr>
                <a:xfrm>
                  <a:off x="6667300" y="5037115"/>
                  <a:ext cx="126449" cy="104412"/>
                </a:xfrm>
                <a:prstGeom prst="rect">
                  <a:avLst/>
                </a:prstGeom>
                <a:solidFill>
                  <a:srgbClr val="66FF33"/>
                </a:solidFill>
                <a:ln w="38100">
                  <a:solidFill>
                    <a:srgbClr val="66FF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grpSp>
          <p:sp>
            <p:nvSpPr>
              <p:cNvPr id="77" name="フリーフォーム 76"/>
              <p:cNvSpPr/>
              <p:nvPr/>
            </p:nvSpPr>
            <p:spPr>
              <a:xfrm>
                <a:off x="5160169" y="5091113"/>
                <a:ext cx="1414462" cy="664368"/>
              </a:xfrm>
              <a:custGeom>
                <a:avLst/>
                <a:gdLst>
                  <a:gd name="connsiteX0" fmla="*/ 0 w 1414462"/>
                  <a:gd name="connsiteY0" fmla="*/ 664368 h 664368"/>
                  <a:gd name="connsiteX1" fmla="*/ 469106 w 1414462"/>
                  <a:gd name="connsiteY1" fmla="*/ 528637 h 664368"/>
                  <a:gd name="connsiteX2" fmla="*/ 945356 w 1414462"/>
                  <a:gd name="connsiteY2" fmla="*/ 314325 h 664368"/>
                  <a:gd name="connsiteX3" fmla="*/ 1414462 w 1414462"/>
                  <a:gd name="connsiteY3" fmla="*/ 0 h 664368"/>
                </a:gdLst>
                <a:ahLst/>
                <a:cxnLst>
                  <a:cxn ang="0">
                    <a:pos x="connsiteX0" y="connsiteY0"/>
                  </a:cxn>
                  <a:cxn ang="0">
                    <a:pos x="connsiteX1" y="connsiteY1"/>
                  </a:cxn>
                  <a:cxn ang="0">
                    <a:pos x="connsiteX2" y="connsiteY2"/>
                  </a:cxn>
                  <a:cxn ang="0">
                    <a:pos x="connsiteX3" y="connsiteY3"/>
                  </a:cxn>
                </a:cxnLst>
                <a:rect l="l" t="t" r="r" b="b"/>
                <a:pathLst>
                  <a:path w="1414462" h="664368">
                    <a:moveTo>
                      <a:pt x="0" y="664368"/>
                    </a:moveTo>
                    <a:cubicBezTo>
                      <a:pt x="155773" y="625672"/>
                      <a:pt x="311547" y="586977"/>
                      <a:pt x="469106" y="528637"/>
                    </a:cubicBezTo>
                    <a:cubicBezTo>
                      <a:pt x="626665" y="470296"/>
                      <a:pt x="787797" y="402431"/>
                      <a:pt x="945356" y="314325"/>
                    </a:cubicBezTo>
                    <a:cubicBezTo>
                      <a:pt x="1102915" y="226219"/>
                      <a:pt x="1258688" y="113109"/>
                      <a:pt x="1414462" y="0"/>
                    </a:cubicBezTo>
                  </a:path>
                </a:pathLst>
              </a:custGeom>
              <a:noFill/>
              <a:ln>
                <a:solidFill>
                  <a:srgbClr val="66FF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grpSp>
        <p:sp>
          <p:nvSpPr>
            <p:cNvPr id="75" name="正方形/長方形 74"/>
            <p:cNvSpPr/>
            <p:nvPr/>
          </p:nvSpPr>
          <p:spPr>
            <a:xfrm>
              <a:off x="7008485" y="4875499"/>
              <a:ext cx="768159" cy="369332"/>
            </a:xfrm>
            <a:prstGeom prst="rect">
              <a:avLst/>
            </a:prstGeom>
          </p:spPr>
          <p:txBody>
            <a:bodyPr wrap="none">
              <a:spAutoFit/>
            </a:bodyPr>
            <a:lstStyle/>
            <a:p>
              <a:r>
                <a:rPr lang="ja-JP" altLang="en-US" dirty="0">
                  <a:latin typeface="メイリオ" panose="020B0604030504040204" pitchFamily="50" charset="-128"/>
                  <a:ea typeface="メイリオ" panose="020B0604030504040204" pitchFamily="50" charset="-128"/>
                  <a:cs typeface="メイリオ" panose="020B0604030504040204" pitchFamily="50" charset="-128"/>
                </a:rPr>
                <a:t>画素</a:t>
              </a:r>
              <a:r>
                <a:rPr lang="en-US" altLang="ja-JP" dirty="0">
                  <a:latin typeface="メイリオ" panose="020B0604030504040204" pitchFamily="50" charset="-128"/>
                  <a:ea typeface="メイリオ" panose="020B0604030504040204" pitchFamily="50" charset="-128"/>
                  <a:cs typeface="メイリオ" panose="020B0604030504040204" pitchFamily="50" charset="-128"/>
                </a:rPr>
                <a:t>c</a:t>
              </a: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grpSp>
      <mc:AlternateContent xmlns:mc="http://schemas.openxmlformats.org/markup-compatibility/2006" xmlns:a14="http://schemas.microsoft.com/office/drawing/2010/main">
        <mc:Choice Requires="a14">
          <p:sp>
            <p:nvSpPr>
              <p:cNvPr id="2" name="正方形/長方形 1"/>
              <p:cNvSpPr/>
              <p:nvPr/>
            </p:nvSpPr>
            <p:spPr>
              <a:xfrm>
                <a:off x="8190351" y="6432317"/>
                <a:ext cx="1236557" cy="39164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unc>
                        <m:funcPr>
                          <m:ctrlPr>
                            <a:rPr lang="en-US" altLang="ja-JP" i="1" smtClean="0">
                              <a:latin typeface="Cambria Math" panose="02040503050406030204" pitchFamily="18" charset="0"/>
                            </a:rPr>
                          </m:ctrlPr>
                        </m:funcPr>
                        <m:fName>
                          <m:r>
                            <a:rPr lang="en-US" altLang="ja-JP" b="0" i="1" smtClean="0">
                              <a:latin typeface="Cambria Math" panose="02040503050406030204" pitchFamily="18" charset="0"/>
                            </a:rPr>
                            <m:t>𝑐</m:t>
                          </m:r>
                        </m:fName>
                        <m:e>
                          <m:r>
                            <a:rPr lang="en-US" altLang="ja-JP" b="0" i="1" smtClean="0">
                              <a:latin typeface="Cambria Math" panose="02040503050406030204" pitchFamily="18" charset="0"/>
                            </a:rPr>
                            <m:t>+</m:t>
                          </m:r>
                          <m:func>
                            <m:funcPr>
                              <m:ctrlPr>
                                <a:rPr lang="en-US" altLang="ja-JP" b="0" i="1" smtClean="0">
                                  <a:latin typeface="Cambria Math" panose="02040503050406030204" pitchFamily="18" charset="0"/>
                                </a:rPr>
                              </m:ctrlPr>
                            </m:funcPr>
                            <m:fName>
                              <m:r>
                                <m:rPr>
                                  <m:sty m:val="p"/>
                                </m:rPr>
                                <a:rPr lang="en-US" altLang="ja-JP" b="0" i="0" smtClean="0">
                                  <a:latin typeface="Cambria Math" panose="02040503050406030204" pitchFamily="18" charset="0"/>
                                </a:rPr>
                                <m:t>log</m:t>
                              </m:r>
                            </m:fName>
                            <m:e>
                              <m:r>
                                <m:rPr>
                                  <m:sty m:val="p"/>
                                </m:rPr>
                                <a:rPr lang="en-US" altLang="ja-JP" dirty="0">
                                  <a:latin typeface="Cambria Math"/>
                                  <a:ea typeface="Cambria Math"/>
                                </a:rPr>
                                <m:t>Δ</m:t>
                              </m:r>
                              <m:sSub>
                                <m:sSubPr>
                                  <m:ctrlPr>
                                    <a:rPr lang="en-US" altLang="ja-JP" i="1" dirty="0">
                                      <a:latin typeface="Cambria Math" panose="02040503050406030204" pitchFamily="18" charset="0"/>
                                      <a:ea typeface="Cambria Math"/>
                                    </a:rPr>
                                  </m:ctrlPr>
                                </m:sSubPr>
                                <m:e>
                                  <m:r>
                                    <a:rPr lang="en-US" altLang="ja-JP" i="1" dirty="0">
                                      <a:latin typeface="Cambria Math"/>
                                      <a:ea typeface="Cambria Math"/>
                                    </a:rPr>
                                    <m:t>𝑡</m:t>
                                  </m:r>
                                </m:e>
                                <m:sub>
                                  <m:r>
                                    <a:rPr lang="en-US" altLang="ja-JP" i="1" dirty="0">
                                      <a:latin typeface="Cambria Math" panose="02040503050406030204" pitchFamily="18" charset="0"/>
                                      <a:ea typeface="Cambria Math"/>
                                    </a:rPr>
                                    <m:t>𝑗</m:t>
                                  </m:r>
                                </m:sub>
                              </m:sSub>
                            </m:e>
                          </m:func>
                        </m:e>
                      </m:func>
                    </m:oMath>
                  </m:oMathPara>
                </a14:m>
                <a:endParaRPr lang="ja-JP" altLang="en-US" dirty="0"/>
              </a:p>
            </p:txBody>
          </p:sp>
        </mc:Choice>
        <mc:Fallback xmlns="">
          <p:sp>
            <p:nvSpPr>
              <p:cNvPr id="2" name="正方形/長方形 1"/>
              <p:cNvSpPr>
                <a:spLocks noRot="1" noChangeAspect="1" noMove="1" noResize="1" noEditPoints="1" noAdjustHandles="1" noChangeArrowheads="1" noChangeShapeType="1" noTextEdit="1"/>
              </p:cNvSpPr>
              <p:nvPr/>
            </p:nvSpPr>
            <p:spPr>
              <a:xfrm>
                <a:off x="8190351" y="6432317"/>
                <a:ext cx="1236557" cy="391646"/>
              </a:xfrm>
              <a:prstGeom prst="rect">
                <a:avLst/>
              </a:prstGeom>
              <a:blipFill rotWithShape="0">
                <a:blip r:embed="rId20"/>
                <a:stretch>
                  <a:fillRect b="-9375"/>
                </a:stretch>
              </a:blipFill>
            </p:spPr>
            <p:txBody>
              <a:bodyPr/>
              <a:lstStyle/>
              <a:p>
                <a:r>
                  <a:rPr lang="ja-JP" altLang="en-US">
                    <a:noFill/>
                  </a:rPr>
                  <a:t> </a:t>
                </a:r>
              </a:p>
            </p:txBody>
          </p:sp>
        </mc:Fallback>
      </mc:AlternateContent>
      <p:cxnSp>
        <p:nvCxnSpPr>
          <p:cNvPr id="82" name="直線コネクタ 81"/>
          <p:cNvCxnSpPr>
            <a:stCxn id="2" idx="1"/>
          </p:cNvCxnSpPr>
          <p:nvPr/>
        </p:nvCxnSpPr>
        <p:spPr>
          <a:xfrm flipH="1" flipV="1">
            <a:off x="7958139" y="6310314"/>
            <a:ext cx="232212" cy="317826"/>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42811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25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fade">
                                      <p:cBhvr>
                                        <p:cTn id="12" dur="250"/>
                                        <p:tgtEl>
                                          <p:spTgt spid="4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5"/>
                                        </p:tgtEl>
                                        <p:attrNameLst>
                                          <p:attrName>style.visibility</p:attrName>
                                        </p:attrNameLst>
                                      </p:cBhvr>
                                      <p:to>
                                        <p:strVal val="visible"/>
                                      </p:to>
                                    </p:set>
                                    <p:animEffect transition="in" filter="fade">
                                      <p:cBhvr>
                                        <p:cTn id="17" dur="250"/>
                                        <p:tgtEl>
                                          <p:spTgt spid="5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4"/>
                                        </p:tgtEl>
                                        <p:attrNameLst>
                                          <p:attrName>style.visibility</p:attrName>
                                        </p:attrNameLst>
                                      </p:cBhvr>
                                      <p:to>
                                        <p:strVal val="visible"/>
                                      </p:to>
                                    </p:set>
                                    <p:animEffect transition="in" filter="fade">
                                      <p:cBhvr>
                                        <p:cTn id="22" dur="250"/>
                                        <p:tgtEl>
                                          <p:spTgt spid="6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3"/>
                                        </p:tgtEl>
                                        <p:attrNameLst>
                                          <p:attrName>style.visibility</p:attrName>
                                        </p:attrNameLst>
                                      </p:cBhvr>
                                      <p:to>
                                        <p:strVal val="visible"/>
                                      </p:to>
                                    </p:set>
                                    <p:animEffect transition="in" filter="fade">
                                      <p:cBhvr>
                                        <p:cTn id="27" dur="25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タイトル 1"/>
          <p:cNvSpPr txBox="1">
            <a:spLocks/>
          </p:cNvSpPr>
          <p:nvPr/>
        </p:nvSpPr>
        <p:spPr>
          <a:xfrm>
            <a:off x="1756083" y="174945"/>
            <a:ext cx="8984489" cy="576064"/>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3600" b="1" dirty="0">
                <a:latin typeface="メイリオ" panose="020B0604030504040204" pitchFamily="50" charset="-128"/>
                <a:ea typeface="メイリオ" panose="020B0604030504040204" pitchFamily="50" charset="-128"/>
                <a:cs typeface="メイリオ" panose="020B0604030504040204" pitchFamily="50" charset="-128"/>
              </a:rPr>
              <a:t>ハイダイナミックレンジ画像の構築</a:t>
            </a:r>
            <a:r>
              <a:rPr lang="en-US" altLang="ja-JP" sz="3600" b="1" dirty="0">
                <a:latin typeface="メイリオ" panose="020B0604030504040204" pitchFamily="50" charset="-128"/>
                <a:ea typeface="メイリオ" panose="020B0604030504040204" pitchFamily="50" charset="-128"/>
                <a:cs typeface="メイリオ" panose="020B0604030504040204" pitchFamily="50" charset="-128"/>
              </a:rPr>
              <a:t>(4/4)</a:t>
            </a:r>
            <a:endParaRPr lang="ja-JP" altLang="en-US" sz="3600" b="1" dirty="0">
              <a:latin typeface="メイリオ" panose="020B0604030504040204" pitchFamily="50" charset="-128"/>
              <a:ea typeface="メイリオ" panose="020B0604030504040204" pitchFamily="50" charset="-128"/>
              <a:cs typeface="メイリオ" panose="020B0604030504040204" pitchFamily="50" charset="-128"/>
            </a:endParaRPr>
          </a:p>
        </p:txBody>
      </p:sp>
      <mc:AlternateContent xmlns:mc="http://schemas.openxmlformats.org/markup-compatibility/2006" xmlns:a14="http://schemas.microsoft.com/office/drawing/2010/main">
        <mc:Choice Requires="a14">
          <p:sp>
            <p:nvSpPr>
              <p:cNvPr id="3" name="正方形/長方形 2"/>
              <p:cNvSpPr/>
              <p:nvPr/>
            </p:nvSpPr>
            <p:spPr>
              <a:xfrm>
                <a:off x="3518690" y="970427"/>
                <a:ext cx="4637385" cy="451406"/>
              </a:xfrm>
              <a:prstGeom prst="rect">
                <a:avLst/>
              </a:prstGeom>
            </p:spPr>
            <p:txBody>
              <a:bodyPr wrap="square" lIns="0" rIns="0">
                <a:spAutoFit/>
              </a:bodyPr>
              <a:lstStyle/>
              <a:p>
                <a:pPr>
                  <a:lnSpc>
                    <a:spcPts val="2800"/>
                  </a:lnSpc>
                </a:pP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露光時間 </a:t>
                </a:r>
                <a14:m>
                  <m:oMath xmlns:m="http://schemas.openxmlformats.org/officeDocument/2006/math">
                    <m:r>
                      <m:rPr>
                        <m:sty m:val="p"/>
                      </m:rPr>
                      <a:rPr lang="en-US" altLang="ja-JP" sz="2400" dirty="0">
                        <a:latin typeface="Cambria Math"/>
                        <a:ea typeface="Cambria Math"/>
                      </a:rPr>
                      <m:t>Δ</m:t>
                    </m:r>
                    <m:r>
                      <a:rPr lang="en-US" altLang="ja-JP" sz="2400" i="1" dirty="0">
                        <a:latin typeface="Cambria Math"/>
                        <a:ea typeface="Cambria Math"/>
                      </a:rPr>
                      <m:t>𝑡</m:t>
                    </m:r>
                  </m:oMath>
                </a14:m>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 の異なる写真</a:t>
                </a:r>
                <a:endParaRPr lang="en-US" altLang="ja-JP" sz="2400" dirty="0">
                  <a:latin typeface="メイリオ" panose="020B0604030504040204" pitchFamily="50" charset="-128"/>
                  <a:ea typeface="メイリオ" panose="020B0604030504040204" pitchFamily="50" charset="-128"/>
                  <a:cs typeface="メイリオ" panose="020B0604030504040204" pitchFamily="50" charset="-128"/>
                </a:endParaRPr>
              </a:p>
            </p:txBody>
          </p:sp>
        </mc:Choice>
        <mc:Fallback xmlns="">
          <p:sp>
            <p:nvSpPr>
              <p:cNvPr id="3" name="正方形/長方形 2"/>
              <p:cNvSpPr>
                <a:spLocks noRot="1" noChangeAspect="1" noMove="1" noResize="1" noEditPoints="1" noAdjustHandles="1" noChangeArrowheads="1" noChangeShapeType="1" noTextEdit="1"/>
              </p:cNvSpPr>
              <p:nvPr/>
            </p:nvSpPr>
            <p:spPr>
              <a:xfrm>
                <a:off x="3518690" y="970427"/>
                <a:ext cx="4637385" cy="451406"/>
              </a:xfrm>
              <a:prstGeom prst="rect">
                <a:avLst/>
              </a:prstGeom>
              <a:blipFill rotWithShape="0">
                <a:blip r:embed="rId3"/>
                <a:stretch>
                  <a:fillRect l="-3942" t="-9459" b="-33784"/>
                </a:stretch>
              </a:blipFill>
            </p:spPr>
            <p:txBody>
              <a:bodyPr/>
              <a:lstStyle/>
              <a:p>
                <a:r>
                  <a:rPr lang="ja-JP" altLang="en-US">
                    <a:noFill/>
                  </a:rPr>
                  <a:t> </a:t>
                </a:r>
              </a:p>
            </p:txBody>
          </p:sp>
        </mc:Fallback>
      </mc:AlternateContent>
      <p:grpSp>
        <p:nvGrpSpPr>
          <p:cNvPr id="4" name="グループ化 3"/>
          <p:cNvGrpSpPr/>
          <p:nvPr/>
        </p:nvGrpSpPr>
        <p:grpSpPr>
          <a:xfrm>
            <a:off x="957998" y="1050459"/>
            <a:ext cx="1717560" cy="1975858"/>
            <a:chOff x="183838" y="946970"/>
            <a:chExt cx="1806644" cy="2078338"/>
          </a:xfrm>
        </p:grpSpPr>
        <p:pic>
          <p:nvPicPr>
            <p:cNvPr id="5" name="Picture 9"/>
            <p:cNvPicPr>
              <a:picLocks noChangeAspect="1" noChangeArrowheads="1"/>
            </p:cNvPicPr>
            <p:nvPr/>
          </p:nvPicPr>
          <p:blipFill rotWithShape="1">
            <a:blip r:embed="rId4" cstate="print">
              <a:duotone>
                <a:schemeClr val="bg2">
                  <a:shade val="45000"/>
                  <a:satMod val="135000"/>
                </a:schemeClr>
                <a:prstClr val="white"/>
              </a:duotone>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l="21001" b="12090"/>
            <a:stretch/>
          </p:blipFill>
          <p:spPr bwMode="auto">
            <a:xfrm>
              <a:off x="207172" y="1337606"/>
              <a:ext cx="1745745" cy="12914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a14="http://schemas.microsoft.com/office/drawing/2010/main">
          <mc:Choice Requires="a14">
            <p:sp>
              <p:nvSpPr>
                <p:cNvPr id="6" name="正方形/長方形 5"/>
                <p:cNvSpPr/>
                <p:nvPr/>
              </p:nvSpPr>
              <p:spPr>
                <a:xfrm>
                  <a:off x="449581" y="946970"/>
                  <a:ext cx="1300698" cy="434351"/>
                </a:xfrm>
                <a:prstGeom prst="rect">
                  <a:avLst/>
                </a:prstGeom>
              </p:spPr>
              <p:txBody>
                <a:bodyPr wrap="square" lIns="0" rIns="0">
                  <a:spAutoFit/>
                </a:bodyPr>
                <a:lstStyle/>
                <a:p>
                  <a:pPr algn="ctr">
                    <a:lnSpc>
                      <a:spcPts val="2500"/>
                    </a:lnSpc>
                  </a:pPr>
                  <a:r>
                    <a:rPr lang="ja-JP" altLang="en-US" sz="2400" spc="-150" dirty="0">
                      <a:latin typeface="メイリオ" panose="020B0604030504040204" pitchFamily="50" charset="-128"/>
                      <a:ea typeface="メイリオ" panose="020B0604030504040204" pitchFamily="50" charset="-128"/>
                      <a:cs typeface="メイリオ" panose="020B0604030504040204" pitchFamily="50" charset="-128"/>
                    </a:rPr>
                    <a:t>輝度値 </a:t>
                  </a:r>
                  <a14:m>
                    <m:oMath xmlns:m="http://schemas.openxmlformats.org/officeDocument/2006/math">
                      <m:r>
                        <a:rPr lang="en-US" altLang="ja-JP" sz="2400" i="1" dirty="0">
                          <a:latin typeface="Cambria Math"/>
                          <a:ea typeface="Cambria Math"/>
                        </a:rPr>
                        <m:t>𝐸</m:t>
                      </m:r>
                    </m:oMath>
                  </a14:m>
                  <a:endParaRPr lang="en-US" altLang="ja-JP" sz="2400" spc="-150" dirty="0">
                    <a:latin typeface="メイリオ" panose="020B0604030504040204" pitchFamily="50" charset="-128"/>
                    <a:ea typeface="メイリオ" panose="020B0604030504040204" pitchFamily="50" charset="-128"/>
                    <a:cs typeface="メイリオ" panose="020B0604030504040204" pitchFamily="50" charset="-128"/>
                  </a:endParaRPr>
                </a:p>
              </p:txBody>
            </p:sp>
          </mc:Choice>
          <mc:Fallback xmlns="">
            <p:sp>
              <p:nvSpPr>
                <p:cNvPr id="33" name="正方形/長方形 32"/>
                <p:cNvSpPr>
                  <a:spLocks noRot="1" noChangeAspect="1" noMove="1" noResize="1" noEditPoints="1" noAdjustHandles="1" noChangeArrowheads="1" noChangeShapeType="1" noTextEdit="1"/>
                </p:cNvSpPr>
                <p:nvPr/>
              </p:nvSpPr>
              <p:spPr>
                <a:xfrm>
                  <a:off x="449581" y="946970"/>
                  <a:ext cx="1300698" cy="434351"/>
                </a:xfrm>
                <a:prstGeom prst="rect">
                  <a:avLst/>
                </a:prstGeom>
                <a:blipFill rotWithShape="1">
                  <a:blip r:embed="rId6"/>
                  <a:stretch>
                    <a:fillRect l="-10345" t="-29412" r="-1970" b="-26471"/>
                  </a:stretch>
                </a:blipFill>
              </p:spPr>
              <p:txBody>
                <a:bodyPr/>
                <a:lstStyle/>
                <a:p>
                  <a:r>
                    <a:rPr lang="ja-JP" altLang="en-US">
                      <a:noFill/>
                    </a:rPr>
                    <a:t> </a:t>
                  </a:r>
                </a:p>
              </p:txBody>
            </p:sp>
          </mc:Fallback>
        </mc:AlternateContent>
        <p:sp>
          <p:nvSpPr>
            <p:cNvPr id="7" name="正方形/長方形 6"/>
            <p:cNvSpPr/>
            <p:nvPr/>
          </p:nvSpPr>
          <p:spPr>
            <a:xfrm>
              <a:off x="183838" y="2590957"/>
              <a:ext cx="1806644" cy="434351"/>
            </a:xfrm>
            <a:prstGeom prst="rect">
              <a:avLst/>
            </a:prstGeom>
          </p:spPr>
          <p:txBody>
            <a:bodyPr wrap="square" lIns="0" rIns="0">
              <a:spAutoFit/>
            </a:bodyPr>
            <a:lstStyle/>
            <a:p>
              <a:pPr algn="ctr">
                <a:lnSpc>
                  <a:spcPts val="2500"/>
                </a:lnSpc>
              </a:pPr>
              <a:r>
                <a:rPr lang="en-US" altLang="ja-JP" sz="20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unknown</a:t>
              </a:r>
            </a:p>
          </p:txBody>
        </p:sp>
      </p:grpSp>
      <mc:AlternateContent xmlns:mc="http://schemas.openxmlformats.org/markup-compatibility/2006" xmlns:a14="http://schemas.microsoft.com/office/drawing/2010/main">
        <mc:Choice Requires="a14">
          <p:sp>
            <p:nvSpPr>
              <p:cNvPr id="8" name="正方形/長方形 7"/>
              <p:cNvSpPr/>
              <p:nvPr/>
            </p:nvSpPr>
            <p:spPr>
              <a:xfrm>
                <a:off x="3481108" y="2637808"/>
                <a:ext cx="449739" cy="307777"/>
              </a:xfrm>
              <a:prstGeom prst="rect">
                <a:avLst/>
              </a:prstGeom>
              <a:solidFill>
                <a:srgbClr val="D5F4FF"/>
              </a:solidFill>
            </p:spPr>
            <p:txBody>
              <a:bodyPr wrap="none" lIns="0" tIns="0" rIns="0" bIns="0">
                <a:spAutoFit/>
              </a:bodyPr>
              <a:lstStyle/>
              <a:p>
                <a:pPr/>
                <a14:m>
                  <m:oMathPara xmlns:m="http://schemas.openxmlformats.org/officeDocument/2006/math">
                    <m:oMathParaPr>
                      <m:jc m:val="centerGroup"/>
                    </m:oMathParaPr>
                    <m:oMath xmlns:m="http://schemas.openxmlformats.org/officeDocument/2006/math">
                      <m:r>
                        <m:rPr>
                          <m:sty m:val="p"/>
                        </m:rPr>
                        <a:rPr lang="en-US" altLang="ja-JP" sz="2000" dirty="0">
                          <a:latin typeface="Cambria Math"/>
                          <a:ea typeface="Cambria Math"/>
                        </a:rPr>
                        <m:t>Δ</m:t>
                      </m:r>
                      <m:sSub>
                        <m:sSubPr>
                          <m:ctrlPr>
                            <a:rPr lang="en-US" altLang="ja-JP" sz="2000" i="1" dirty="0">
                              <a:latin typeface="Cambria Math" panose="02040503050406030204" pitchFamily="18" charset="0"/>
                              <a:ea typeface="Cambria Math"/>
                            </a:rPr>
                          </m:ctrlPr>
                        </m:sSubPr>
                        <m:e>
                          <m:r>
                            <a:rPr lang="en-US" altLang="ja-JP" sz="2000" i="1" dirty="0">
                              <a:latin typeface="Cambria Math"/>
                              <a:ea typeface="Cambria Math"/>
                            </a:rPr>
                            <m:t>𝑡</m:t>
                          </m:r>
                        </m:e>
                        <m:sub>
                          <m:r>
                            <a:rPr lang="en-US" altLang="ja-JP" sz="2000" i="1" dirty="0">
                              <a:latin typeface="Cambria Math"/>
                              <a:ea typeface="Cambria Math"/>
                            </a:rPr>
                            <m:t>1</m:t>
                          </m:r>
                        </m:sub>
                      </m:sSub>
                    </m:oMath>
                  </m:oMathPara>
                </a14:m>
                <a:endParaRPr lang="ja-JP" altLang="en-US" sz="2000" dirty="0">
                  <a:latin typeface="メイリオ" panose="020B0604030504040204" pitchFamily="50" charset="-128"/>
                  <a:ea typeface="メイリオ" panose="020B0604030504040204" pitchFamily="50" charset="-128"/>
                  <a:cs typeface="メイリオ" panose="020B0604030504040204" pitchFamily="50" charset="-128"/>
                </a:endParaRPr>
              </a:p>
            </p:txBody>
          </p:sp>
        </mc:Choice>
        <mc:Fallback xmlns="">
          <p:sp>
            <p:nvSpPr>
              <p:cNvPr id="8" name="正方形/長方形 7"/>
              <p:cNvSpPr>
                <a:spLocks noRot="1" noChangeAspect="1" noMove="1" noResize="1" noEditPoints="1" noAdjustHandles="1" noChangeArrowheads="1" noChangeShapeType="1" noTextEdit="1"/>
              </p:cNvSpPr>
              <p:nvPr/>
            </p:nvSpPr>
            <p:spPr>
              <a:xfrm>
                <a:off x="3481108" y="2637808"/>
                <a:ext cx="449739" cy="307777"/>
              </a:xfrm>
              <a:prstGeom prst="rect">
                <a:avLst/>
              </a:prstGeom>
              <a:blipFill rotWithShape="0">
                <a:blip r:embed="rId7"/>
                <a:stretch>
                  <a:fillRect l="-9459" r="-1351" b="-10000"/>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9" name="正方形/長方形 8"/>
              <p:cNvSpPr/>
              <p:nvPr/>
            </p:nvSpPr>
            <p:spPr>
              <a:xfrm>
                <a:off x="5131117" y="2637808"/>
                <a:ext cx="455701" cy="307777"/>
              </a:xfrm>
              <a:prstGeom prst="rect">
                <a:avLst/>
              </a:prstGeom>
              <a:solidFill>
                <a:srgbClr val="D5F4FF"/>
              </a:solidFill>
            </p:spPr>
            <p:txBody>
              <a:bodyPr wrap="none" lIns="0" tIns="0" rIns="0" bIns="0">
                <a:spAutoFit/>
              </a:bodyPr>
              <a:lstStyle/>
              <a:p>
                <a:pPr/>
                <a14:m>
                  <m:oMathPara xmlns:m="http://schemas.openxmlformats.org/officeDocument/2006/math">
                    <m:oMathParaPr>
                      <m:jc m:val="centerGroup"/>
                    </m:oMathParaPr>
                    <m:oMath xmlns:m="http://schemas.openxmlformats.org/officeDocument/2006/math">
                      <m:r>
                        <m:rPr>
                          <m:sty m:val="p"/>
                        </m:rPr>
                        <a:rPr lang="en-US" altLang="ja-JP" sz="2000" dirty="0">
                          <a:latin typeface="Cambria Math"/>
                          <a:ea typeface="Cambria Math"/>
                        </a:rPr>
                        <m:t>Δ</m:t>
                      </m:r>
                      <m:sSub>
                        <m:sSubPr>
                          <m:ctrlPr>
                            <a:rPr lang="en-US" altLang="ja-JP" sz="2000" i="1" dirty="0">
                              <a:latin typeface="Cambria Math" panose="02040503050406030204" pitchFamily="18" charset="0"/>
                              <a:ea typeface="Cambria Math"/>
                            </a:rPr>
                          </m:ctrlPr>
                        </m:sSubPr>
                        <m:e>
                          <m:r>
                            <a:rPr lang="en-US" altLang="ja-JP" sz="2000" i="1" dirty="0">
                              <a:latin typeface="Cambria Math"/>
                              <a:ea typeface="Cambria Math"/>
                            </a:rPr>
                            <m:t>𝑡</m:t>
                          </m:r>
                        </m:e>
                        <m:sub>
                          <m:r>
                            <a:rPr lang="en-US" altLang="ja-JP" sz="2000" i="1" dirty="0">
                              <a:latin typeface="Cambria Math"/>
                              <a:ea typeface="Cambria Math"/>
                            </a:rPr>
                            <m:t>2</m:t>
                          </m:r>
                        </m:sub>
                      </m:sSub>
                    </m:oMath>
                  </m:oMathPara>
                </a14:m>
                <a:endParaRPr lang="ja-JP" altLang="en-US" sz="2000" dirty="0">
                  <a:latin typeface="メイリオ" panose="020B0604030504040204" pitchFamily="50" charset="-128"/>
                  <a:ea typeface="メイリオ" panose="020B0604030504040204" pitchFamily="50" charset="-128"/>
                  <a:cs typeface="メイリオ" panose="020B0604030504040204" pitchFamily="50" charset="-128"/>
                </a:endParaRPr>
              </a:p>
            </p:txBody>
          </p:sp>
        </mc:Choice>
        <mc:Fallback xmlns="">
          <p:sp>
            <p:nvSpPr>
              <p:cNvPr id="9" name="正方形/長方形 8"/>
              <p:cNvSpPr>
                <a:spLocks noRot="1" noChangeAspect="1" noMove="1" noResize="1" noEditPoints="1" noAdjustHandles="1" noChangeArrowheads="1" noChangeShapeType="1" noTextEdit="1"/>
              </p:cNvSpPr>
              <p:nvPr/>
            </p:nvSpPr>
            <p:spPr>
              <a:xfrm>
                <a:off x="5131117" y="2637808"/>
                <a:ext cx="455701" cy="307777"/>
              </a:xfrm>
              <a:prstGeom prst="rect">
                <a:avLst/>
              </a:prstGeom>
              <a:blipFill rotWithShape="0">
                <a:blip r:embed="rId8"/>
                <a:stretch>
                  <a:fillRect l="-10811" r="-2703" b="-10000"/>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0" name="正方形/長方形 9"/>
              <p:cNvSpPr/>
              <p:nvPr/>
            </p:nvSpPr>
            <p:spPr>
              <a:xfrm>
                <a:off x="8370951" y="2637808"/>
                <a:ext cx="455701" cy="307777"/>
              </a:xfrm>
              <a:prstGeom prst="rect">
                <a:avLst/>
              </a:prstGeom>
              <a:solidFill>
                <a:srgbClr val="D5F4FF"/>
              </a:solidFill>
            </p:spPr>
            <p:txBody>
              <a:bodyPr wrap="none" lIns="0" tIns="0" rIns="0" bIns="0">
                <a:spAutoFit/>
              </a:bodyPr>
              <a:lstStyle/>
              <a:p>
                <a:pPr/>
                <a14:m>
                  <m:oMathPara xmlns:m="http://schemas.openxmlformats.org/officeDocument/2006/math">
                    <m:oMathParaPr>
                      <m:jc m:val="centerGroup"/>
                    </m:oMathParaPr>
                    <m:oMath xmlns:m="http://schemas.openxmlformats.org/officeDocument/2006/math">
                      <m:r>
                        <m:rPr>
                          <m:sty m:val="p"/>
                        </m:rPr>
                        <a:rPr lang="en-US" altLang="ja-JP" sz="2000" dirty="0">
                          <a:latin typeface="Cambria Math"/>
                          <a:ea typeface="Cambria Math"/>
                        </a:rPr>
                        <m:t>Δ</m:t>
                      </m:r>
                      <m:sSub>
                        <m:sSubPr>
                          <m:ctrlPr>
                            <a:rPr lang="en-US" altLang="ja-JP" sz="2000" i="1" dirty="0">
                              <a:latin typeface="Cambria Math" panose="02040503050406030204" pitchFamily="18" charset="0"/>
                              <a:ea typeface="Cambria Math"/>
                            </a:rPr>
                          </m:ctrlPr>
                        </m:sSubPr>
                        <m:e>
                          <m:r>
                            <a:rPr lang="en-US" altLang="ja-JP" sz="2000" i="1" dirty="0">
                              <a:latin typeface="Cambria Math"/>
                              <a:ea typeface="Cambria Math"/>
                            </a:rPr>
                            <m:t>𝑡</m:t>
                          </m:r>
                        </m:e>
                        <m:sub>
                          <m:r>
                            <a:rPr lang="en-US" altLang="ja-JP" sz="2000" i="1" dirty="0">
                              <a:latin typeface="Cambria Math"/>
                              <a:ea typeface="Cambria Math"/>
                            </a:rPr>
                            <m:t>4</m:t>
                          </m:r>
                        </m:sub>
                      </m:sSub>
                    </m:oMath>
                  </m:oMathPara>
                </a14:m>
                <a:endParaRPr lang="ja-JP" altLang="en-US" sz="2000" dirty="0">
                  <a:latin typeface="メイリオ" panose="020B0604030504040204" pitchFamily="50" charset="-128"/>
                  <a:ea typeface="メイリオ" panose="020B0604030504040204" pitchFamily="50" charset="-128"/>
                  <a:cs typeface="メイリオ" panose="020B0604030504040204" pitchFamily="50" charset="-128"/>
                </a:endParaRPr>
              </a:p>
            </p:txBody>
          </p:sp>
        </mc:Choice>
        <mc:Fallback xmlns="">
          <p:sp>
            <p:nvSpPr>
              <p:cNvPr id="10" name="正方形/長方形 9"/>
              <p:cNvSpPr>
                <a:spLocks noRot="1" noChangeAspect="1" noMove="1" noResize="1" noEditPoints="1" noAdjustHandles="1" noChangeArrowheads="1" noChangeShapeType="1" noTextEdit="1"/>
              </p:cNvSpPr>
              <p:nvPr/>
            </p:nvSpPr>
            <p:spPr>
              <a:xfrm>
                <a:off x="8370951" y="2637808"/>
                <a:ext cx="455701" cy="307777"/>
              </a:xfrm>
              <a:prstGeom prst="rect">
                <a:avLst/>
              </a:prstGeom>
              <a:blipFill rotWithShape="0">
                <a:blip r:embed="rId9"/>
                <a:stretch>
                  <a:fillRect l="-9333" r="-1333" b="-10000"/>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1" name="正方形/長方形 10"/>
              <p:cNvSpPr/>
              <p:nvPr/>
            </p:nvSpPr>
            <p:spPr>
              <a:xfrm>
                <a:off x="6746686" y="2637808"/>
                <a:ext cx="455701" cy="307777"/>
              </a:xfrm>
              <a:prstGeom prst="rect">
                <a:avLst/>
              </a:prstGeom>
              <a:solidFill>
                <a:srgbClr val="D5F4FF"/>
              </a:solidFill>
            </p:spPr>
            <p:txBody>
              <a:bodyPr wrap="none" lIns="0" tIns="0" rIns="0" bIns="0">
                <a:spAutoFit/>
              </a:bodyPr>
              <a:lstStyle/>
              <a:p>
                <a:pPr/>
                <a14:m>
                  <m:oMathPara xmlns:m="http://schemas.openxmlformats.org/officeDocument/2006/math">
                    <m:oMathParaPr>
                      <m:jc m:val="centerGroup"/>
                    </m:oMathParaPr>
                    <m:oMath xmlns:m="http://schemas.openxmlformats.org/officeDocument/2006/math">
                      <m:r>
                        <m:rPr>
                          <m:sty m:val="p"/>
                        </m:rPr>
                        <a:rPr lang="en-US" altLang="ja-JP" sz="2000" dirty="0">
                          <a:latin typeface="Cambria Math"/>
                          <a:ea typeface="Cambria Math"/>
                        </a:rPr>
                        <m:t>Δ</m:t>
                      </m:r>
                      <m:sSub>
                        <m:sSubPr>
                          <m:ctrlPr>
                            <a:rPr lang="en-US" altLang="ja-JP" sz="2000" i="1" dirty="0">
                              <a:latin typeface="Cambria Math" panose="02040503050406030204" pitchFamily="18" charset="0"/>
                              <a:ea typeface="Cambria Math"/>
                            </a:rPr>
                          </m:ctrlPr>
                        </m:sSubPr>
                        <m:e>
                          <m:r>
                            <a:rPr lang="en-US" altLang="ja-JP" sz="2000" i="1" dirty="0">
                              <a:latin typeface="Cambria Math"/>
                              <a:ea typeface="Cambria Math"/>
                            </a:rPr>
                            <m:t>𝑡</m:t>
                          </m:r>
                        </m:e>
                        <m:sub>
                          <m:r>
                            <a:rPr lang="en-US" altLang="ja-JP" sz="2000" i="1" dirty="0">
                              <a:latin typeface="Cambria Math"/>
                              <a:ea typeface="Cambria Math"/>
                            </a:rPr>
                            <m:t>3</m:t>
                          </m:r>
                        </m:sub>
                      </m:sSub>
                    </m:oMath>
                  </m:oMathPara>
                </a14:m>
                <a:endParaRPr lang="ja-JP" altLang="en-US" sz="2000" dirty="0">
                  <a:latin typeface="メイリオ" panose="020B0604030504040204" pitchFamily="50" charset="-128"/>
                  <a:ea typeface="メイリオ" panose="020B0604030504040204" pitchFamily="50" charset="-128"/>
                  <a:cs typeface="メイリオ" panose="020B0604030504040204" pitchFamily="50" charset="-128"/>
                </a:endParaRPr>
              </a:p>
            </p:txBody>
          </p:sp>
        </mc:Choice>
        <mc:Fallback xmlns="">
          <p:sp>
            <p:nvSpPr>
              <p:cNvPr id="11" name="正方形/長方形 10"/>
              <p:cNvSpPr>
                <a:spLocks noRot="1" noChangeAspect="1" noMove="1" noResize="1" noEditPoints="1" noAdjustHandles="1" noChangeArrowheads="1" noChangeShapeType="1" noTextEdit="1"/>
              </p:cNvSpPr>
              <p:nvPr/>
            </p:nvSpPr>
            <p:spPr>
              <a:xfrm>
                <a:off x="6746686" y="2637808"/>
                <a:ext cx="455701" cy="307777"/>
              </a:xfrm>
              <a:prstGeom prst="rect">
                <a:avLst/>
              </a:prstGeom>
              <a:blipFill rotWithShape="0">
                <a:blip r:embed="rId10"/>
                <a:stretch>
                  <a:fillRect l="-10811" r="-2703" b="-10000"/>
                </a:stretch>
              </a:blipFill>
            </p:spPr>
            <p:txBody>
              <a:bodyPr/>
              <a:lstStyle/>
              <a:p>
                <a:r>
                  <a:rPr lang="ja-JP" altLang="en-US">
                    <a:noFill/>
                  </a:rPr>
                  <a:t> </a:t>
                </a:r>
              </a:p>
            </p:txBody>
          </p:sp>
        </mc:Fallback>
      </mc:AlternateContent>
      <p:pic>
        <p:nvPicPr>
          <p:cNvPr id="12" name="Picture 4" descr="C:\shared\publication\Classes\2014北大前期\SoftAndImg\hdrTest\DSC_0652.JPG"/>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18764" b="13024"/>
          <a:stretch/>
        </p:blipFill>
        <p:spPr bwMode="auto">
          <a:xfrm>
            <a:off x="3522960" y="1421835"/>
            <a:ext cx="1536164" cy="1200995"/>
          </a:xfrm>
          <a:prstGeom prst="rect">
            <a:avLst/>
          </a:prstGeom>
          <a:noFill/>
          <a:ln>
            <a:solidFill>
              <a:schemeClr val="accent1">
                <a:shade val="50000"/>
              </a:schemeClr>
            </a:solidFill>
          </a:ln>
          <a:extLst>
            <a:ext uri="{909E8E84-426E-40DD-AFC4-6F175D3DCCD1}">
              <a14:hiddenFill xmlns:a14="http://schemas.microsoft.com/office/drawing/2010/main">
                <a:solidFill>
                  <a:srgbClr val="FFFFFF"/>
                </a:solidFill>
              </a14:hiddenFill>
            </a:ext>
          </a:extLst>
        </p:spPr>
      </p:pic>
      <p:pic>
        <p:nvPicPr>
          <p:cNvPr id="13" name="Picture 5" descr="C:\shared\publication\Classes\2014北大前期\SoftAndImg\hdrTest\DSC_0655.JPG"/>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21877" b="13024"/>
          <a:stretch/>
        </p:blipFill>
        <p:spPr bwMode="auto">
          <a:xfrm>
            <a:off x="5168653" y="1421836"/>
            <a:ext cx="1477297" cy="1200995"/>
          </a:xfrm>
          <a:prstGeom prst="rect">
            <a:avLst/>
          </a:prstGeom>
          <a:noFill/>
          <a:ln>
            <a:solidFill>
              <a:schemeClr val="accent1">
                <a:shade val="50000"/>
              </a:schemeClr>
            </a:solidFill>
          </a:ln>
          <a:extLst>
            <a:ext uri="{909E8E84-426E-40DD-AFC4-6F175D3DCCD1}">
              <a14:hiddenFill xmlns:a14="http://schemas.microsoft.com/office/drawing/2010/main">
                <a:solidFill>
                  <a:srgbClr val="FFFFFF"/>
                </a:solidFill>
              </a14:hiddenFill>
            </a:ext>
          </a:extLst>
        </p:spPr>
      </p:pic>
      <p:pic>
        <p:nvPicPr>
          <p:cNvPr id="14" name="Picture 6" descr="C:\shared\publication\Classes\2014北大前期\SoftAndImg\hdrTest\DSC_0657.JPG"/>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20795" b="13024"/>
          <a:stretch/>
        </p:blipFill>
        <p:spPr bwMode="auto">
          <a:xfrm>
            <a:off x="6765484" y="1421836"/>
            <a:ext cx="1497770" cy="1200995"/>
          </a:xfrm>
          <a:prstGeom prst="rect">
            <a:avLst/>
          </a:prstGeom>
          <a:noFill/>
          <a:ln>
            <a:solidFill>
              <a:schemeClr val="accent1">
                <a:shade val="50000"/>
              </a:schemeClr>
            </a:solidFill>
          </a:ln>
          <a:extLst>
            <a:ext uri="{909E8E84-426E-40DD-AFC4-6F175D3DCCD1}">
              <a14:hiddenFill xmlns:a14="http://schemas.microsoft.com/office/drawing/2010/main">
                <a:solidFill>
                  <a:srgbClr val="FFFFFF"/>
                </a:solidFill>
              </a14:hiddenFill>
            </a:ext>
          </a:extLst>
        </p:spPr>
      </p:pic>
      <p:pic>
        <p:nvPicPr>
          <p:cNvPr id="15" name="Picture 7" descr="C:\shared\publication\Classes\2014北大前期\SoftAndImg\hdrTest\DSC_0659.JPG"/>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21460" b="13024"/>
          <a:stretch/>
        </p:blipFill>
        <p:spPr bwMode="auto">
          <a:xfrm>
            <a:off x="8364895" y="1421836"/>
            <a:ext cx="1485185" cy="1200995"/>
          </a:xfrm>
          <a:prstGeom prst="rect">
            <a:avLst/>
          </a:prstGeom>
          <a:noFill/>
          <a:ln>
            <a:solidFill>
              <a:schemeClr val="accent1">
                <a:shade val="50000"/>
              </a:schemeClr>
            </a:solidFill>
          </a:ln>
          <a:extLst>
            <a:ext uri="{909E8E84-426E-40DD-AFC4-6F175D3DCCD1}">
              <a14:hiddenFill xmlns:a14="http://schemas.microsoft.com/office/drawing/2010/main">
                <a:solidFill>
                  <a:srgbClr val="FFFFFF"/>
                </a:solidFill>
              </a14:hiddenFill>
            </a:ext>
          </a:extLst>
        </p:spPr>
      </p:pic>
      <p:grpSp>
        <p:nvGrpSpPr>
          <p:cNvPr id="16" name="グループ化 15"/>
          <p:cNvGrpSpPr/>
          <p:nvPr/>
        </p:nvGrpSpPr>
        <p:grpSpPr>
          <a:xfrm>
            <a:off x="1760550" y="1549982"/>
            <a:ext cx="9671569" cy="980147"/>
            <a:chOff x="884250" y="1549982"/>
            <a:chExt cx="9671569" cy="980147"/>
          </a:xfrm>
        </p:grpSpPr>
        <p:sp>
          <p:nvSpPr>
            <p:cNvPr id="17" name="正方形/長方形 16"/>
            <p:cNvSpPr/>
            <p:nvPr/>
          </p:nvSpPr>
          <p:spPr>
            <a:xfrm>
              <a:off x="884250" y="1882539"/>
              <a:ext cx="86780" cy="8678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8" name="正方形/長方形 17"/>
            <p:cNvSpPr/>
            <p:nvPr/>
          </p:nvSpPr>
          <p:spPr>
            <a:xfrm>
              <a:off x="1400299" y="1835129"/>
              <a:ext cx="86780" cy="86780"/>
            </a:xfrm>
            <a:prstGeom prst="rect">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9" name="正方形/長方形 18"/>
            <p:cNvSpPr/>
            <p:nvPr/>
          </p:nvSpPr>
          <p:spPr>
            <a:xfrm>
              <a:off x="910670" y="2324775"/>
              <a:ext cx="86780" cy="86780"/>
            </a:xfrm>
            <a:prstGeom prst="rect">
              <a:avLst/>
            </a:prstGeom>
            <a:solidFill>
              <a:srgbClr val="66FF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20" name="グループ化 19"/>
            <p:cNvGrpSpPr/>
            <p:nvPr/>
          </p:nvGrpSpPr>
          <p:grpSpPr>
            <a:xfrm>
              <a:off x="3349077" y="1549982"/>
              <a:ext cx="7206742" cy="980147"/>
              <a:chOff x="3349077" y="1549982"/>
              <a:chExt cx="7206742" cy="980147"/>
            </a:xfrm>
          </p:grpSpPr>
          <p:sp>
            <p:nvSpPr>
              <p:cNvPr id="21" name="正方形/長方形 20"/>
              <p:cNvSpPr/>
              <p:nvPr/>
            </p:nvSpPr>
            <p:spPr>
              <a:xfrm>
                <a:off x="3349077" y="1923060"/>
                <a:ext cx="78630" cy="7863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2" name="正方形/長方形 21"/>
              <p:cNvSpPr/>
              <p:nvPr/>
            </p:nvSpPr>
            <p:spPr>
              <a:xfrm>
                <a:off x="3821330" y="1867500"/>
                <a:ext cx="78630" cy="78630"/>
              </a:xfrm>
              <a:prstGeom prst="rect">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3" name="正方形/長方形 22"/>
              <p:cNvSpPr/>
              <p:nvPr/>
            </p:nvSpPr>
            <p:spPr>
              <a:xfrm>
                <a:off x="3383647" y="2298044"/>
                <a:ext cx="78630" cy="78630"/>
              </a:xfrm>
              <a:prstGeom prst="rect">
                <a:avLst/>
              </a:prstGeom>
              <a:solidFill>
                <a:srgbClr val="66FF33"/>
              </a:solidFill>
              <a:ln w="38100">
                <a:solidFill>
                  <a:srgbClr val="66FF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4" name="正方形/長方形 23"/>
              <p:cNvSpPr/>
              <p:nvPr/>
            </p:nvSpPr>
            <p:spPr>
              <a:xfrm>
                <a:off x="4951913" y="1923060"/>
                <a:ext cx="78630" cy="7863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5" name="正方形/長方形 24"/>
              <p:cNvSpPr/>
              <p:nvPr/>
            </p:nvSpPr>
            <p:spPr>
              <a:xfrm>
                <a:off x="5424166" y="1867500"/>
                <a:ext cx="78630" cy="78630"/>
              </a:xfrm>
              <a:prstGeom prst="rect">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6" name="正方形/長方形 25"/>
              <p:cNvSpPr/>
              <p:nvPr/>
            </p:nvSpPr>
            <p:spPr>
              <a:xfrm>
                <a:off x="4986482" y="2298044"/>
                <a:ext cx="78630" cy="78630"/>
              </a:xfrm>
              <a:prstGeom prst="rect">
                <a:avLst/>
              </a:prstGeom>
              <a:solidFill>
                <a:srgbClr val="66FF33"/>
              </a:solidFill>
              <a:ln w="38100">
                <a:solidFill>
                  <a:srgbClr val="66FF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7" name="正方形/長方形 26"/>
              <p:cNvSpPr/>
              <p:nvPr/>
            </p:nvSpPr>
            <p:spPr>
              <a:xfrm>
                <a:off x="6576536" y="1923060"/>
                <a:ext cx="78630" cy="7863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8" name="正方形/長方形 27"/>
              <p:cNvSpPr/>
              <p:nvPr/>
            </p:nvSpPr>
            <p:spPr>
              <a:xfrm>
                <a:off x="7048790" y="1867500"/>
                <a:ext cx="78630" cy="78630"/>
              </a:xfrm>
              <a:prstGeom prst="rect">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9" name="正方形/長方形 28"/>
              <p:cNvSpPr/>
              <p:nvPr/>
            </p:nvSpPr>
            <p:spPr>
              <a:xfrm>
                <a:off x="6611106" y="2298044"/>
                <a:ext cx="78630" cy="78630"/>
              </a:xfrm>
              <a:prstGeom prst="rect">
                <a:avLst/>
              </a:prstGeom>
              <a:solidFill>
                <a:srgbClr val="66FF33"/>
              </a:solidFill>
              <a:ln w="38100">
                <a:solidFill>
                  <a:srgbClr val="66FF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0" name="正方形/長方形 29"/>
              <p:cNvSpPr/>
              <p:nvPr/>
            </p:nvSpPr>
            <p:spPr>
              <a:xfrm>
                <a:off x="8191540" y="1923060"/>
                <a:ext cx="78630" cy="7863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1" name="正方形/長方形 30"/>
              <p:cNvSpPr/>
              <p:nvPr/>
            </p:nvSpPr>
            <p:spPr>
              <a:xfrm>
                <a:off x="8663794" y="1867500"/>
                <a:ext cx="78630" cy="78630"/>
              </a:xfrm>
              <a:prstGeom prst="rect">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2" name="正方形/長方形 31"/>
              <p:cNvSpPr/>
              <p:nvPr/>
            </p:nvSpPr>
            <p:spPr>
              <a:xfrm>
                <a:off x="8226110" y="2298044"/>
                <a:ext cx="78630" cy="78630"/>
              </a:xfrm>
              <a:prstGeom prst="rect">
                <a:avLst/>
              </a:prstGeom>
              <a:solidFill>
                <a:srgbClr val="66FF33"/>
              </a:solidFill>
              <a:ln w="38100">
                <a:solidFill>
                  <a:srgbClr val="66FF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3" name="正方形/長方形 32"/>
              <p:cNvSpPr/>
              <p:nvPr/>
            </p:nvSpPr>
            <p:spPr>
              <a:xfrm>
                <a:off x="9722140" y="1664497"/>
                <a:ext cx="78630" cy="7863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4" name="正方形/長方形 33"/>
              <p:cNvSpPr/>
              <p:nvPr/>
            </p:nvSpPr>
            <p:spPr>
              <a:xfrm>
                <a:off x="9722140" y="1988934"/>
                <a:ext cx="78630" cy="78630"/>
              </a:xfrm>
              <a:prstGeom prst="rect">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5" name="正方形/長方形 34"/>
              <p:cNvSpPr/>
              <p:nvPr/>
            </p:nvSpPr>
            <p:spPr>
              <a:xfrm>
                <a:off x="9722140" y="2286279"/>
                <a:ext cx="78630" cy="78630"/>
              </a:xfrm>
              <a:prstGeom prst="rect">
                <a:avLst/>
              </a:prstGeom>
              <a:solidFill>
                <a:srgbClr val="66FF33"/>
              </a:solidFill>
              <a:ln w="38100">
                <a:solidFill>
                  <a:srgbClr val="66FF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6" name="正方形/長方形 35"/>
              <p:cNvSpPr/>
              <p:nvPr/>
            </p:nvSpPr>
            <p:spPr>
              <a:xfrm>
                <a:off x="9768424" y="1549982"/>
                <a:ext cx="780983" cy="369332"/>
              </a:xfrm>
              <a:prstGeom prst="rect">
                <a:avLst/>
              </a:prstGeom>
            </p:spPr>
            <p:txBody>
              <a:bodyPr wrap="none">
                <a:spAutoFit/>
              </a:bodyPr>
              <a:lstStyle/>
              <a:p>
                <a:r>
                  <a:rPr lang="ja-JP" altLang="en-US" dirty="0">
                    <a:latin typeface="メイリオ" panose="020B0604030504040204" pitchFamily="50" charset="-128"/>
                    <a:ea typeface="メイリオ" panose="020B0604030504040204" pitchFamily="50" charset="-128"/>
                    <a:cs typeface="メイリオ" panose="020B0604030504040204" pitchFamily="50" charset="-128"/>
                  </a:rPr>
                  <a:t>画素</a:t>
                </a:r>
                <a:r>
                  <a:rPr lang="en-US" altLang="ja-JP" dirty="0">
                    <a:latin typeface="メイリオ" panose="020B0604030504040204" pitchFamily="50" charset="-128"/>
                    <a:ea typeface="メイリオ" panose="020B0604030504040204" pitchFamily="50" charset="-128"/>
                    <a:cs typeface="メイリオ" panose="020B0604030504040204" pitchFamily="50" charset="-128"/>
                  </a:rPr>
                  <a:t>a</a:t>
                </a: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7" name="正方形/長方形 36"/>
              <p:cNvSpPr/>
              <p:nvPr/>
            </p:nvSpPr>
            <p:spPr>
              <a:xfrm>
                <a:off x="9768424" y="1864699"/>
                <a:ext cx="787395" cy="369332"/>
              </a:xfrm>
              <a:prstGeom prst="rect">
                <a:avLst/>
              </a:prstGeom>
            </p:spPr>
            <p:txBody>
              <a:bodyPr wrap="none">
                <a:spAutoFit/>
              </a:bodyPr>
              <a:lstStyle/>
              <a:p>
                <a:r>
                  <a:rPr lang="ja-JP" altLang="en-US" dirty="0">
                    <a:latin typeface="メイリオ" panose="020B0604030504040204" pitchFamily="50" charset="-128"/>
                    <a:ea typeface="メイリオ" panose="020B0604030504040204" pitchFamily="50" charset="-128"/>
                    <a:cs typeface="メイリオ" panose="020B0604030504040204" pitchFamily="50" charset="-128"/>
                  </a:rPr>
                  <a:t>画素</a:t>
                </a:r>
                <a:r>
                  <a:rPr lang="en-US" altLang="ja-JP" dirty="0">
                    <a:latin typeface="メイリオ" panose="020B0604030504040204" pitchFamily="50" charset="-128"/>
                    <a:ea typeface="メイリオ" panose="020B0604030504040204" pitchFamily="50" charset="-128"/>
                    <a:cs typeface="メイリオ" panose="020B0604030504040204" pitchFamily="50" charset="-128"/>
                  </a:rPr>
                  <a:t>b</a:t>
                </a: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8" name="正方形/長方形 37"/>
              <p:cNvSpPr/>
              <p:nvPr/>
            </p:nvSpPr>
            <p:spPr>
              <a:xfrm>
                <a:off x="9768424" y="2160797"/>
                <a:ext cx="768159" cy="369332"/>
              </a:xfrm>
              <a:prstGeom prst="rect">
                <a:avLst/>
              </a:prstGeom>
            </p:spPr>
            <p:txBody>
              <a:bodyPr wrap="none">
                <a:spAutoFit/>
              </a:bodyPr>
              <a:lstStyle/>
              <a:p>
                <a:r>
                  <a:rPr lang="ja-JP" altLang="en-US" dirty="0">
                    <a:latin typeface="メイリオ" panose="020B0604030504040204" pitchFamily="50" charset="-128"/>
                    <a:ea typeface="メイリオ" panose="020B0604030504040204" pitchFamily="50" charset="-128"/>
                    <a:cs typeface="メイリオ" panose="020B0604030504040204" pitchFamily="50" charset="-128"/>
                  </a:rPr>
                  <a:t>画素</a:t>
                </a:r>
                <a:r>
                  <a:rPr lang="en-US" altLang="ja-JP" dirty="0">
                    <a:latin typeface="メイリオ" panose="020B0604030504040204" pitchFamily="50" charset="-128"/>
                    <a:ea typeface="メイリオ" panose="020B0604030504040204" pitchFamily="50" charset="-128"/>
                    <a:cs typeface="メイリオ" panose="020B0604030504040204" pitchFamily="50" charset="-128"/>
                  </a:rPr>
                  <a:t>c</a:t>
                </a: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grpSp>
      </p:grpSp>
      <p:cxnSp>
        <p:nvCxnSpPr>
          <p:cNvPr id="39" name="直線矢印コネクタ 38"/>
          <p:cNvCxnSpPr/>
          <p:nvPr/>
        </p:nvCxnSpPr>
        <p:spPr>
          <a:xfrm>
            <a:off x="6196299" y="6202680"/>
            <a:ext cx="3921315" cy="0"/>
          </a:xfrm>
          <a:prstGeom prst="straightConnector1">
            <a:avLst/>
          </a:prstGeom>
          <a:ln w="381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41" name="直線矢印コネクタ 40"/>
          <p:cNvCxnSpPr/>
          <p:nvPr/>
        </p:nvCxnSpPr>
        <p:spPr>
          <a:xfrm flipV="1">
            <a:off x="6214058" y="3589020"/>
            <a:ext cx="0" cy="2613660"/>
          </a:xfrm>
          <a:prstGeom prst="straightConnector1">
            <a:avLst/>
          </a:prstGeom>
          <a:ln w="381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42" name="正方形/長方形 41"/>
          <p:cNvSpPr/>
          <p:nvPr/>
        </p:nvSpPr>
        <p:spPr>
          <a:xfrm>
            <a:off x="5721616" y="4344926"/>
            <a:ext cx="492443" cy="1200329"/>
          </a:xfrm>
          <a:prstGeom prst="rect">
            <a:avLst/>
          </a:prstGeom>
        </p:spPr>
        <p:txBody>
          <a:bodyPr wrap="none">
            <a:spAutoFit/>
          </a:bodyPr>
          <a:lstStyle/>
          <a:p>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画</a:t>
            </a:r>
            <a:endParaRPr lang="en-US" altLang="ja-JP" sz="240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素</a:t>
            </a:r>
            <a:endParaRPr lang="en-US" altLang="ja-JP" sz="240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値</a:t>
            </a:r>
            <a:endParaRPr lang="en-US" altLang="ja-JP" sz="2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3" name="正方形/長方形 42"/>
          <p:cNvSpPr/>
          <p:nvPr/>
        </p:nvSpPr>
        <p:spPr>
          <a:xfrm>
            <a:off x="8934894" y="5758986"/>
            <a:ext cx="1415772" cy="461665"/>
          </a:xfrm>
          <a:prstGeom prst="rect">
            <a:avLst/>
          </a:prstGeom>
        </p:spPr>
        <p:txBody>
          <a:bodyPr wrap="none">
            <a:spAutoFit/>
          </a:bodyPr>
          <a:lstStyle/>
          <a:p>
            <a:pPr algn="ct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対数露光</a:t>
            </a:r>
            <a:endParaRPr lang="en-US" altLang="ja-JP" sz="2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4" name="正方形/長方形 43"/>
          <p:cNvSpPr/>
          <p:nvPr/>
        </p:nvSpPr>
        <p:spPr>
          <a:xfrm>
            <a:off x="7873258" y="6241586"/>
            <a:ext cx="184731" cy="461665"/>
          </a:xfrm>
          <a:prstGeom prst="rect">
            <a:avLst/>
          </a:prstGeom>
        </p:spPr>
        <p:txBody>
          <a:bodyPr wrap="none">
            <a:spAutoFit/>
          </a:bodyPr>
          <a:lstStyle/>
          <a:p>
            <a:endParaRPr lang="ja-JP" altLang="en-US" sz="2400" dirty="0">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45" name="グループ化 44"/>
          <p:cNvGrpSpPr/>
          <p:nvPr/>
        </p:nvGrpSpPr>
        <p:grpSpPr>
          <a:xfrm>
            <a:off x="7028716" y="5037116"/>
            <a:ext cx="1442941" cy="768437"/>
            <a:chOff x="5104665" y="5037115"/>
            <a:chExt cx="1521571" cy="768437"/>
          </a:xfrm>
        </p:grpSpPr>
        <p:grpSp>
          <p:nvGrpSpPr>
            <p:cNvPr id="46" name="グループ化 45"/>
            <p:cNvGrpSpPr/>
            <p:nvPr/>
          </p:nvGrpSpPr>
          <p:grpSpPr>
            <a:xfrm>
              <a:off x="5104665" y="5037115"/>
              <a:ext cx="1521571" cy="768437"/>
              <a:chOff x="5104664" y="5037115"/>
              <a:chExt cx="1689085" cy="768437"/>
            </a:xfrm>
          </p:grpSpPr>
          <p:sp>
            <p:nvSpPr>
              <p:cNvPr id="48" name="正方形/長方形 47"/>
              <p:cNvSpPr/>
              <p:nvPr/>
            </p:nvSpPr>
            <p:spPr>
              <a:xfrm>
                <a:off x="5104664" y="5701140"/>
                <a:ext cx="126449" cy="104412"/>
              </a:xfrm>
              <a:prstGeom prst="rect">
                <a:avLst/>
              </a:prstGeom>
              <a:solidFill>
                <a:srgbClr val="66FF33"/>
              </a:solidFill>
              <a:ln w="38100">
                <a:solidFill>
                  <a:srgbClr val="66FF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9" name="正方形/長方形 48"/>
              <p:cNvSpPr/>
              <p:nvPr/>
            </p:nvSpPr>
            <p:spPr>
              <a:xfrm>
                <a:off x="5625543" y="5568330"/>
                <a:ext cx="126449" cy="104412"/>
              </a:xfrm>
              <a:prstGeom prst="rect">
                <a:avLst/>
              </a:prstGeom>
              <a:solidFill>
                <a:srgbClr val="66FF33"/>
              </a:solidFill>
              <a:ln w="38100">
                <a:solidFill>
                  <a:srgbClr val="66FF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0" name="正方形/長方形 49"/>
              <p:cNvSpPr/>
              <p:nvPr/>
            </p:nvSpPr>
            <p:spPr>
              <a:xfrm>
                <a:off x="6146421" y="5353315"/>
                <a:ext cx="126449" cy="104412"/>
              </a:xfrm>
              <a:prstGeom prst="rect">
                <a:avLst/>
              </a:prstGeom>
              <a:solidFill>
                <a:srgbClr val="66FF33"/>
              </a:solidFill>
              <a:ln w="38100">
                <a:solidFill>
                  <a:srgbClr val="66FF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1" name="正方形/長方形 50"/>
              <p:cNvSpPr/>
              <p:nvPr/>
            </p:nvSpPr>
            <p:spPr>
              <a:xfrm>
                <a:off x="6667300" y="5037115"/>
                <a:ext cx="126449" cy="104412"/>
              </a:xfrm>
              <a:prstGeom prst="rect">
                <a:avLst/>
              </a:prstGeom>
              <a:solidFill>
                <a:srgbClr val="66FF33"/>
              </a:solidFill>
              <a:ln w="38100">
                <a:solidFill>
                  <a:srgbClr val="66FF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grpSp>
        <p:sp>
          <p:nvSpPr>
            <p:cNvPr id="47" name="フリーフォーム 46"/>
            <p:cNvSpPr/>
            <p:nvPr/>
          </p:nvSpPr>
          <p:spPr>
            <a:xfrm>
              <a:off x="5160169" y="5091113"/>
              <a:ext cx="1414462" cy="664368"/>
            </a:xfrm>
            <a:custGeom>
              <a:avLst/>
              <a:gdLst>
                <a:gd name="connsiteX0" fmla="*/ 0 w 1414462"/>
                <a:gd name="connsiteY0" fmla="*/ 664368 h 664368"/>
                <a:gd name="connsiteX1" fmla="*/ 469106 w 1414462"/>
                <a:gd name="connsiteY1" fmla="*/ 528637 h 664368"/>
                <a:gd name="connsiteX2" fmla="*/ 945356 w 1414462"/>
                <a:gd name="connsiteY2" fmla="*/ 314325 h 664368"/>
                <a:gd name="connsiteX3" fmla="*/ 1414462 w 1414462"/>
                <a:gd name="connsiteY3" fmla="*/ 0 h 664368"/>
              </a:gdLst>
              <a:ahLst/>
              <a:cxnLst>
                <a:cxn ang="0">
                  <a:pos x="connsiteX0" y="connsiteY0"/>
                </a:cxn>
                <a:cxn ang="0">
                  <a:pos x="connsiteX1" y="connsiteY1"/>
                </a:cxn>
                <a:cxn ang="0">
                  <a:pos x="connsiteX2" y="connsiteY2"/>
                </a:cxn>
                <a:cxn ang="0">
                  <a:pos x="connsiteX3" y="connsiteY3"/>
                </a:cxn>
              </a:cxnLst>
              <a:rect l="l" t="t" r="r" b="b"/>
              <a:pathLst>
                <a:path w="1414462" h="664368">
                  <a:moveTo>
                    <a:pt x="0" y="664368"/>
                  </a:moveTo>
                  <a:cubicBezTo>
                    <a:pt x="155773" y="625672"/>
                    <a:pt x="311547" y="586977"/>
                    <a:pt x="469106" y="528637"/>
                  </a:cubicBezTo>
                  <a:cubicBezTo>
                    <a:pt x="626665" y="470296"/>
                    <a:pt x="787797" y="402431"/>
                    <a:pt x="945356" y="314325"/>
                  </a:cubicBezTo>
                  <a:cubicBezTo>
                    <a:pt x="1102915" y="226219"/>
                    <a:pt x="1258688" y="113109"/>
                    <a:pt x="1414462" y="0"/>
                  </a:cubicBezTo>
                </a:path>
              </a:pathLst>
            </a:custGeom>
            <a:noFill/>
            <a:ln>
              <a:solidFill>
                <a:srgbClr val="66FF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grpSp>
      <p:grpSp>
        <p:nvGrpSpPr>
          <p:cNvPr id="52" name="グループ化 51"/>
          <p:cNvGrpSpPr/>
          <p:nvPr/>
        </p:nvGrpSpPr>
        <p:grpSpPr>
          <a:xfrm>
            <a:off x="7028716" y="4023653"/>
            <a:ext cx="1442941" cy="1460987"/>
            <a:chOff x="5104665" y="4023652"/>
            <a:chExt cx="1521571" cy="1460987"/>
          </a:xfrm>
        </p:grpSpPr>
        <p:grpSp>
          <p:nvGrpSpPr>
            <p:cNvPr id="53" name="グループ化 52"/>
            <p:cNvGrpSpPr/>
            <p:nvPr/>
          </p:nvGrpSpPr>
          <p:grpSpPr>
            <a:xfrm>
              <a:off x="5104665" y="4023652"/>
              <a:ext cx="1521571" cy="1460987"/>
              <a:chOff x="5104664" y="4023652"/>
              <a:chExt cx="1689085" cy="1460987"/>
            </a:xfrm>
          </p:grpSpPr>
          <p:sp>
            <p:nvSpPr>
              <p:cNvPr id="55" name="正方形/長方形 54"/>
              <p:cNvSpPr/>
              <p:nvPr/>
            </p:nvSpPr>
            <p:spPr>
              <a:xfrm>
                <a:off x="5104664" y="5380227"/>
                <a:ext cx="126449" cy="104412"/>
              </a:xfrm>
              <a:prstGeom prst="rect">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6" name="正方形/長方形 55"/>
              <p:cNvSpPr/>
              <p:nvPr/>
            </p:nvSpPr>
            <p:spPr>
              <a:xfrm>
                <a:off x="5625543" y="5024076"/>
                <a:ext cx="126449" cy="104412"/>
              </a:xfrm>
              <a:prstGeom prst="rect">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7" name="正方形/長方形 56"/>
              <p:cNvSpPr/>
              <p:nvPr/>
            </p:nvSpPr>
            <p:spPr>
              <a:xfrm>
                <a:off x="6146421" y="4580169"/>
                <a:ext cx="126449" cy="104412"/>
              </a:xfrm>
              <a:prstGeom prst="rect">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8" name="正方形/長方形 57"/>
              <p:cNvSpPr/>
              <p:nvPr/>
            </p:nvSpPr>
            <p:spPr>
              <a:xfrm>
                <a:off x="6667300" y="4023652"/>
                <a:ext cx="126449" cy="104412"/>
              </a:xfrm>
              <a:prstGeom prst="rect">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grpSp>
        <p:sp>
          <p:nvSpPr>
            <p:cNvPr id="54" name="フリーフォーム 53"/>
            <p:cNvSpPr/>
            <p:nvPr/>
          </p:nvSpPr>
          <p:spPr>
            <a:xfrm>
              <a:off x="5157788" y="4081463"/>
              <a:ext cx="1414462" cy="1352550"/>
            </a:xfrm>
            <a:custGeom>
              <a:avLst/>
              <a:gdLst>
                <a:gd name="connsiteX0" fmla="*/ 0 w 1414462"/>
                <a:gd name="connsiteY0" fmla="*/ 1352550 h 1352550"/>
                <a:gd name="connsiteX1" fmla="*/ 476250 w 1414462"/>
                <a:gd name="connsiteY1" fmla="*/ 997743 h 1352550"/>
                <a:gd name="connsiteX2" fmla="*/ 947737 w 1414462"/>
                <a:gd name="connsiteY2" fmla="*/ 554831 h 1352550"/>
                <a:gd name="connsiteX3" fmla="*/ 1414462 w 1414462"/>
                <a:gd name="connsiteY3" fmla="*/ 0 h 1352550"/>
              </a:gdLst>
              <a:ahLst/>
              <a:cxnLst>
                <a:cxn ang="0">
                  <a:pos x="connsiteX0" y="connsiteY0"/>
                </a:cxn>
                <a:cxn ang="0">
                  <a:pos x="connsiteX1" y="connsiteY1"/>
                </a:cxn>
                <a:cxn ang="0">
                  <a:pos x="connsiteX2" y="connsiteY2"/>
                </a:cxn>
                <a:cxn ang="0">
                  <a:pos x="connsiteX3" y="connsiteY3"/>
                </a:cxn>
              </a:cxnLst>
              <a:rect l="l" t="t" r="r" b="b"/>
              <a:pathLst>
                <a:path w="1414462" h="1352550">
                  <a:moveTo>
                    <a:pt x="0" y="1352550"/>
                  </a:moveTo>
                  <a:cubicBezTo>
                    <a:pt x="159147" y="1241623"/>
                    <a:pt x="318294" y="1130696"/>
                    <a:pt x="476250" y="997743"/>
                  </a:cubicBezTo>
                  <a:cubicBezTo>
                    <a:pt x="634206" y="864790"/>
                    <a:pt x="791368" y="721122"/>
                    <a:pt x="947737" y="554831"/>
                  </a:cubicBezTo>
                  <a:cubicBezTo>
                    <a:pt x="1104106" y="388540"/>
                    <a:pt x="1259284" y="194270"/>
                    <a:pt x="1414462" y="0"/>
                  </a:cubicBezTo>
                </a:path>
              </a:pathLst>
            </a:cu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grpSp>
      <p:grpSp>
        <p:nvGrpSpPr>
          <p:cNvPr id="59" name="グループ化 58"/>
          <p:cNvGrpSpPr/>
          <p:nvPr/>
        </p:nvGrpSpPr>
        <p:grpSpPr>
          <a:xfrm>
            <a:off x="7028716" y="3653035"/>
            <a:ext cx="1442941" cy="1031546"/>
            <a:chOff x="5104665" y="3653035"/>
            <a:chExt cx="1521571" cy="1031546"/>
          </a:xfrm>
        </p:grpSpPr>
        <p:grpSp>
          <p:nvGrpSpPr>
            <p:cNvPr id="60" name="グループ化 59"/>
            <p:cNvGrpSpPr/>
            <p:nvPr/>
          </p:nvGrpSpPr>
          <p:grpSpPr>
            <a:xfrm>
              <a:off x="5104665" y="3653035"/>
              <a:ext cx="1521571" cy="1031546"/>
              <a:chOff x="5104664" y="3653035"/>
              <a:chExt cx="1689085" cy="1031546"/>
            </a:xfrm>
          </p:grpSpPr>
          <p:sp>
            <p:nvSpPr>
              <p:cNvPr id="62" name="正方形/長方形 61"/>
              <p:cNvSpPr/>
              <p:nvPr/>
            </p:nvSpPr>
            <p:spPr>
              <a:xfrm>
                <a:off x="6667300" y="3653035"/>
                <a:ext cx="126449" cy="104412"/>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3" name="正方形/長方形 62"/>
              <p:cNvSpPr/>
              <p:nvPr/>
            </p:nvSpPr>
            <p:spPr>
              <a:xfrm>
                <a:off x="5104664" y="4580169"/>
                <a:ext cx="126449" cy="104412"/>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4" name="正方形/長方形 63"/>
              <p:cNvSpPr/>
              <p:nvPr/>
            </p:nvSpPr>
            <p:spPr>
              <a:xfrm>
                <a:off x="6146421" y="3653035"/>
                <a:ext cx="126449" cy="104412"/>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5" name="正方形/長方形 64"/>
              <p:cNvSpPr/>
              <p:nvPr/>
            </p:nvSpPr>
            <p:spPr>
              <a:xfrm>
                <a:off x="5625543" y="4062785"/>
                <a:ext cx="126449" cy="104412"/>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grpSp>
        <p:sp>
          <p:nvSpPr>
            <p:cNvPr id="61" name="フリーフォーム 60"/>
            <p:cNvSpPr/>
            <p:nvPr/>
          </p:nvSpPr>
          <p:spPr>
            <a:xfrm>
              <a:off x="5160169" y="3707606"/>
              <a:ext cx="1414462" cy="928688"/>
            </a:xfrm>
            <a:custGeom>
              <a:avLst/>
              <a:gdLst>
                <a:gd name="connsiteX0" fmla="*/ 0 w 1414462"/>
                <a:gd name="connsiteY0" fmla="*/ 928688 h 928688"/>
                <a:gd name="connsiteX1" fmla="*/ 469106 w 1414462"/>
                <a:gd name="connsiteY1" fmla="*/ 409575 h 928688"/>
                <a:gd name="connsiteX2" fmla="*/ 933450 w 1414462"/>
                <a:gd name="connsiteY2" fmla="*/ 0 h 928688"/>
                <a:gd name="connsiteX3" fmla="*/ 1414462 w 1414462"/>
                <a:gd name="connsiteY3" fmla="*/ 2382 h 928688"/>
              </a:gdLst>
              <a:ahLst/>
              <a:cxnLst>
                <a:cxn ang="0">
                  <a:pos x="connsiteX0" y="connsiteY0"/>
                </a:cxn>
                <a:cxn ang="0">
                  <a:pos x="connsiteX1" y="connsiteY1"/>
                </a:cxn>
                <a:cxn ang="0">
                  <a:pos x="connsiteX2" y="connsiteY2"/>
                </a:cxn>
                <a:cxn ang="0">
                  <a:pos x="connsiteX3" y="connsiteY3"/>
                </a:cxn>
              </a:cxnLst>
              <a:rect l="l" t="t" r="r" b="b"/>
              <a:pathLst>
                <a:path w="1414462" h="928688">
                  <a:moveTo>
                    <a:pt x="0" y="928688"/>
                  </a:moveTo>
                  <a:cubicBezTo>
                    <a:pt x="156765" y="746522"/>
                    <a:pt x="313531" y="564356"/>
                    <a:pt x="469106" y="409575"/>
                  </a:cubicBezTo>
                  <a:lnTo>
                    <a:pt x="933450" y="0"/>
                  </a:lnTo>
                  <a:lnTo>
                    <a:pt x="1414462" y="2382"/>
                  </a:ln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grpSp>
      <p:sp>
        <p:nvSpPr>
          <p:cNvPr id="66" name="正方形/長方形 65"/>
          <p:cNvSpPr/>
          <p:nvPr/>
        </p:nvSpPr>
        <p:spPr>
          <a:xfrm>
            <a:off x="812800" y="3481734"/>
            <a:ext cx="4307840" cy="646331"/>
          </a:xfrm>
          <a:prstGeom prst="rect">
            <a:avLst/>
          </a:prstGeom>
        </p:spPr>
        <p:txBody>
          <a:bodyPr wrap="square">
            <a:spAutoFit/>
          </a:bodyPr>
          <a:lstStyle/>
          <a:p>
            <a:r>
              <a:rPr lang="ja-JP" altLang="en-US"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各画素のなすプロットは、</a:t>
            </a:r>
            <a:endParaRPr lang="en-US" altLang="ja-JP"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一本の曲線（応答関数）に乗るはず</a:t>
            </a:r>
            <a:endParaRPr lang="en-US" altLang="ja-JP"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p:txBody>
      </p:sp>
      <mc:AlternateContent xmlns:mc="http://schemas.openxmlformats.org/markup-compatibility/2006" xmlns:a14="http://schemas.microsoft.com/office/drawing/2010/main">
        <mc:Choice Requires="a14">
          <p:sp>
            <p:nvSpPr>
              <p:cNvPr id="67" name="正方形/長方形 66"/>
              <p:cNvSpPr/>
              <p:nvPr/>
            </p:nvSpPr>
            <p:spPr>
              <a:xfrm>
                <a:off x="777187" y="4203645"/>
                <a:ext cx="4791764" cy="1954381"/>
              </a:xfrm>
              <a:prstGeom prst="rect">
                <a:avLst/>
              </a:prstGeom>
            </p:spPr>
            <p:txBody>
              <a:bodyPr wrap="square">
                <a:spAutoFit/>
              </a:bodyPr>
              <a:lstStyle/>
              <a:p>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全画素のなすプロットが一本の曲線に乗るように 横軸方向に平行移動 （輝度値</a:t>
                </a:r>
                <a14:m>
                  <m:oMath xmlns:m="http://schemas.openxmlformats.org/officeDocument/2006/math">
                    <m:sSub>
                      <m:sSubPr>
                        <m:ctrlPr>
                          <a:rPr lang="en-US" altLang="ja-JP" sz="1600" i="1" dirty="0">
                            <a:latin typeface="Cambria Math" panose="02040503050406030204" pitchFamily="18" charset="0"/>
                            <a:ea typeface="Cambria Math"/>
                          </a:rPr>
                        </m:ctrlPr>
                      </m:sSubPr>
                      <m:e>
                        <m:r>
                          <a:rPr lang="en-US" altLang="ja-JP" sz="1600" i="1" dirty="0">
                            <a:latin typeface="Cambria Math"/>
                            <a:ea typeface="Cambria Math"/>
                          </a:rPr>
                          <m:t>𝐸</m:t>
                        </m:r>
                      </m:e>
                      <m:sub>
                        <m:r>
                          <a:rPr lang="en-US" altLang="ja-JP" sz="1600" i="1" dirty="0">
                            <a:latin typeface="Cambria Math"/>
                            <a:ea typeface="Cambria Math"/>
                          </a:rPr>
                          <m:t>𝑖</m:t>
                        </m:r>
                      </m:sub>
                    </m:sSub>
                  </m:oMath>
                </a14:m>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の値を定数ではなく変数として考える）</a:t>
                </a:r>
                <a:endParaRPr lang="en-US" altLang="ja-JP" sz="1600" dirty="0">
                  <a:latin typeface="メイリオ" panose="020B0604030504040204" pitchFamily="50" charset="-128"/>
                  <a:ea typeface="メイリオ" panose="020B0604030504040204" pitchFamily="50" charset="-128"/>
                  <a:cs typeface="メイリオ" panose="020B0604030504040204" pitchFamily="50" charset="-128"/>
                </a:endParaRPr>
              </a:p>
              <a:p>
                <a:endParaRPr lang="en-US" altLang="ja-JP" sz="900" dirty="0">
                  <a:latin typeface="メイリオ" panose="020B0604030504040204" pitchFamily="50" charset="-128"/>
                  <a:ea typeface="メイリオ" panose="020B0604030504040204" pitchFamily="50" charset="-128"/>
                  <a:cs typeface="メイリオ" panose="020B0604030504040204" pitchFamily="50" charset="-128"/>
                  <a:sym typeface="Wingdings" panose="05000000000000000000" pitchFamily="2" charset="2"/>
                </a:endParaRPr>
              </a:p>
              <a:p>
                <a:pPr marL="285750" indent="-285750">
                  <a:buFont typeface="Wingdings"/>
                  <a:buChar char="à"/>
                </a:pP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各画素の輝度値</a:t>
                </a:r>
                <a14:m>
                  <m:oMath xmlns:m="http://schemas.openxmlformats.org/officeDocument/2006/math">
                    <m:r>
                      <a:rPr lang="en-US" altLang="ja-JP" sz="1600" b="0" dirty="0">
                        <a:latin typeface="Cambria Math"/>
                        <a:ea typeface="Cambria Math"/>
                      </a:rPr>
                      <m:t> </m:t>
                    </m:r>
                    <m:sSub>
                      <m:sSubPr>
                        <m:ctrlPr>
                          <a:rPr lang="en-US" altLang="ja-JP" sz="1600" i="1" dirty="0">
                            <a:latin typeface="Cambria Math" panose="02040503050406030204" pitchFamily="18" charset="0"/>
                            <a:ea typeface="Cambria Math"/>
                          </a:rPr>
                        </m:ctrlPr>
                      </m:sSubPr>
                      <m:e>
                        <m:r>
                          <a:rPr lang="en-US" altLang="ja-JP" sz="1600" b="0" i="1" dirty="0">
                            <a:latin typeface="Cambria Math"/>
                            <a:ea typeface="Cambria Math"/>
                          </a:rPr>
                          <m:t>𝐸</m:t>
                        </m:r>
                      </m:e>
                      <m:sub>
                        <m:r>
                          <a:rPr lang="en-US" altLang="ja-JP" sz="1600" b="0" i="1" dirty="0">
                            <a:latin typeface="Cambria Math"/>
                            <a:ea typeface="Cambria Math"/>
                          </a:rPr>
                          <m:t>𝑖</m:t>
                        </m:r>
                      </m:sub>
                    </m:sSub>
                  </m:oMath>
                </a14:m>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が得られる</a:t>
                </a:r>
                <a:endParaRPr lang="en-US" altLang="ja-JP" sz="1600" dirty="0">
                  <a:latin typeface="メイリオ" panose="020B0604030504040204" pitchFamily="50" charset="-128"/>
                  <a:ea typeface="メイリオ" panose="020B0604030504040204" pitchFamily="50" charset="-128"/>
                  <a:cs typeface="メイリオ" panose="020B0604030504040204" pitchFamily="50" charset="-128"/>
                </a:endParaRPr>
              </a:p>
              <a:p>
                <a:pPr marL="285750" indent="-285750">
                  <a:buFont typeface="Wingdings"/>
                  <a:buChar char="à"/>
                </a:pPr>
                <a:endParaRPr lang="en-US" altLang="ja-JP" sz="1600" dirty="0">
                  <a:latin typeface="メイリオ" panose="020B0604030504040204" pitchFamily="50" charset="-128"/>
                  <a:ea typeface="メイリオ" panose="020B0604030504040204" pitchFamily="50" charset="-128"/>
                  <a:cs typeface="メイリオ" panose="020B0604030504040204" pitchFamily="50" charset="-128"/>
                </a:endParaRPr>
              </a:p>
              <a:p>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カラー画像の場合、</a:t>
                </a:r>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R</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G</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600" dirty="0">
                    <a:latin typeface="メイリオ" panose="020B0604030504040204" pitchFamily="50" charset="-128"/>
                    <a:ea typeface="メイリオ" panose="020B0604030504040204" pitchFamily="50" charset="-128"/>
                    <a:cs typeface="メイリオ" panose="020B0604030504040204" pitchFamily="50" charset="-128"/>
                  </a:rPr>
                  <a:t>B</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チャンネルごとに輝度</a:t>
                </a:r>
                <a14:m>
                  <m:oMath xmlns:m="http://schemas.openxmlformats.org/officeDocument/2006/math">
                    <m:sSub>
                      <m:sSubPr>
                        <m:ctrlPr>
                          <a:rPr lang="en-US" altLang="ja-JP" sz="1600" i="1" dirty="0">
                            <a:latin typeface="Cambria Math" panose="02040503050406030204" pitchFamily="18" charset="0"/>
                            <a:ea typeface="Cambria Math"/>
                          </a:rPr>
                        </m:ctrlPr>
                      </m:sSubPr>
                      <m:e>
                        <m:r>
                          <a:rPr lang="en-US" altLang="ja-JP" sz="1600" b="0" i="1" dirty="0">
                            <a:latin typeface="Cambria Math"/>
                            <a:ea typeface="Cambria Math"/>
                          </a:rPr>
                          <m:t>𝐸</m:t>
                        </m:r>
                      </m:e>
                      <m:sub>
                        <m:r>
                          <a:rPr lang="en-US" altLang="ja-JP" sz="1600" b="0" i="1" dirty="0">
                            <a:latin typeface="Cambria Math"/>
                            <a:ea typeface="Cambria Math"/>
                          </a:rPr>
                          <m:t>𝑖</m:t>
                        </m:r>
                      </m:sub>
                    </m:sSub>
                  </m:oMath>
                </a14:m>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を計算</a:t>
                </a:r>
                <a:endParaRPr lang="en-US" altLang="ja-JP" sz="1600" dirty="0">
                  <a:latin typeface="メイリオ" panose="020B0604030504040204" pitchFamily="50" charset="-128"/>
                  <a:ea typeface="メイリオ" panose="020B0604030504040204" pitchFamily="50" charset="-128"/>
                  <a:cs typeface="メイリオ" panose="020B0604030504040204" pitchFamily="50" charset="-128"/>
                </a:endParaRPr>
              </a:p>
            </p:txBody>
          </p:sp>
        </mc:Choice>
        <mc:Fallback xmlns="">
          <p:sp>
            <p:nvSpPr>
              <p:cNvPr id="67" name="正方形/長方形 66"/>
              <p:cNvSpPr>
                <a:spLocks noRot="1" noChangeAspect="1" noMove="1" noResize="1" noEditPoints="1" noAdjustHandles="1" noChangeArrowheads="1" noChangeShapeType="1" noTextEdit="1"/>
              </p:cNvSpPr>
              <p:nvPr/>
            </p:nvSpPr>
            <p:spPr>
              <a:xfrm>
                <a:off x="777187" y="4203645"/>
                <a:ext cx="4791764" cy="1954381"/>
              </a:xfrm>
              <a:prstGeom prst="rect">
                <a:avLst/>
              </a:prstGeom>
              <a:blipFill>
                <a:blip r:embed="rId15"/>
                <a:stretch>
                  <a:fillRect l="-635" t="-938" b="-3750"/>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1388751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25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2.91667E-6 7.40741E-7 L -0.0487 7.40741E-7 " pathEditMode="relative" rAng="0" ptsTypes="AA">
                                      <p:cBhvr>
                                        <p:cTn id="11" dur="500" fill="hold"/>
                                        <p:tgtEl>
                                          <p:spTgt spid="45"/>
                                        </p:tgtEl>
                                        <p:attrNameLst>
                                          <p:attrName>ppt_x</p:attrName>
                                          <p:attrName>ppt_y</p:attrName>
                                        </p:attrNameLst>
                                      </p:cBhvr>
                                      <p:rCtr x="-2435" y="0"/>
                                    </p:animMotion>
                                  </p:childTnLst>
                                </p:cTn>
                              </p:par>
                            </p:childTnLst>
                          </p:cTn>
                        </p:par>
                      </p:childTnLst>
                    </p:cTn>
                  </p:par>
                  <p:par>
                    <p:cTn id="12" fill="hold">
                      <p:stCondLst>
                        <p:cond delay="indefinite"/>
                      </p:stCondLst>
                      <p:childTnLst>
                        <p:par>
                          <p:cTn id="13" fill="hold">
                            <p:stCondLst>
                              <p:cond delay="0"/>
                            </p:stCondLst>
                            <p:childTnLst>
                              <p:par>
                                <p:cTn id="14" presetID="42" presetClass="path" presetSubtype="0" accel="50000" decel="50000" fill="hold" nodeType="clickEffect">
                                  <p:stCondLst>
                                    <p:cond delay="0"/>
                                  </p:stCondLst>
                                  <p:childTnLst>
                                    <p:animMotion origin="layout" path="M -2.77778E-6 2.96296E-6 L 0.02813 2.96296E-6 " pathEditMode="relative" rAng="0" ptsTypes="AA">
                                      <p:cBhvr>
                                        <p:cTn id="15" dur="500" fill="hold"/>
                                        <p:tgtEl>
                                          <p:spTgt spid="52"/>
                                        </p:tgtEl>
                                        <p:attrNameLst>
                                          <p:attrName>ppt_x</p:attrName>
                                          <p:attrName>ppt_y</p:attrName>
                                        </p:attrNameLst>
                                      </p:cBhvr>
                                      <p:rCtr x="1406" y="0"/>
                                    </p:animMotion>
                                  </p:childTnLst>
                                </p:cTn>
                              </p:par>
                            </p:childTnLst>
                          </p:cTn>
                        </p:par>
                      </p:childTnLst>
                    </p:cTn>
                  </p:par>
                  <p:par>
                    <p:cTn id="16" fill="hold">
                      <p:stCondLst>
                        <p:cond delay="indefinite"/>
                      </p:stCondLst>
                      <p:childTnLst>
                        <p:par>
                          <p:cTn id="17" fill="hold">
                            <p:stCondLst>
                              <p:cond delay="0"/>
                            </p:stCondLst>
                            <p:childTnLst>
                              <p:par>
                                <p:cTn id="18" presetID="42" presetClass="path" presetSubtype="0" accel="50000" decel="50000" fill="hold" nodeType="clickEffect">
                                  <p:stCondLst>
                                    <p:cond delay="0"/>
                                  </p:stCondLst>
                                  <p:childTnLst>
                                    <p:animMotion origin="layout" path="M 2.91667E-6 -3.7037E-7 L 0.10911 -3.7037E-7 " pathEditMode="relative" rAng="0" ptsTypes="AA">
                                      <p:cBhvr>
                                        <p:cTn id="19" dur="500" fill="hold"/>
                                        <p:tgtEl>
                                          <p:spTgt spid="59"/>
                                        </p:tgtEl>
                                        <p:attrNameLst>
                                          <p:attrName>ppt_x</p:attrName>
                                          <p:attrName>ppt_y</p:attrName>
                                        </p:attrNameLst>
                                      </p:cBhvr>
                                      <p:rCtr x="5456"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742950" y="124494"/>
            <a:ext cx="9715500" cy="733270"/>
          </a:xfrm>
        </p:spPr>
        <p:txBody>
          <a:bodyPr>
            <a:normAutofit/>
          </a:bodyPr>
          <a:lstStyle/>
          <a:p>
            <a:r>
              <a:rPr lang="ja-JP" altLang="en-US" sz="3600" dirty="0"/>
              <a:t>スケジュール</a:t>
            </a:r>
            <a:endParaRPr kumimoji="1" lang="ja-JP" altLang="en-US" sz="3600" dirty="0"/>
          </a:p>
        </p:txBody>
      </p:sp>
      <p:sp>
        <p:nvSpPr>
          <p:cNvPr id="3" name="コンテンツ プレースホルダー 2"/>
          <p:cNvSpPr>
            <a:spLocks noGrp="1"/>
          </p:cNvSpPr>
          <p:nvPr>
            <p:ph idx="1"/>
          </p:nvPr>
        </p:nvSpPr>
        <p:spPr>
          <a:xfrm>
            <a:off x="742950" y="848026"/>
            <a:ext cx="10369554" cy="6009974"/>
          </a:xfrm>
        </p:spPr>
        <p:txBody>
          <a:bodyPr>
            <a:normAutofit/>
          </a:bodyPr>
          <a:lstStyle/>
          <a:p>
            <a:pPr marL="0" indent="0">
              <a:lnSpc>
                <a:spcPct val="100000"/>
              </a:lnSpc>
              <a:spcBef>
                <a:spcPts val="600"/>
              </a:spcBef>
              <a:spcAft>
                <a:spcPts val="600"/>
              </a:spcAft>
              <a:buNone/>
            </a:pPr>
            <a:r>
              <a:rPr lang="en-US" altLang="ja-JP" sz="1600" dirty="0" smtClean="0">
                <a:latin typeface="游ゴシック" panose="020B0400000000000000" pitchFamily="50" charset="-128"/>
                <a:ea typeface="游ゴシック" panose="020B0400000000000000" pitchFamily="50" charset="-128"/>
              </a:rPr>
              <a:t>01</a:t>
            </a:r>
            <a:r>
              <a:rPr lang="ja-JP" altLang="en-US" sz="1600" dirty="0" smtClean="0">
                <a:latin typeface="游ゴシック" panose="020B0400000000000000" pitchFamily="50" charset="-128"/>
                <a:ea typeface="游ゴシック" panose="020B0400000000000000" pitchFamily="50" charset="-128"/>
              </a:rPr>
              <a:t>回</a:t>
            </a:r>
            <a:r>
              <a:rPr lang="en-US" altLang="ja-JP" sz="1600" dirty="0">
                <a:latin typeface="游ゴシック" panose="020B0400000000000000" pitchFamily="50" charset="-128"/>
                <a:ea typeface="游ゴシック" panose="020B0400000000000000" pitchFamily="50" charset="-128"/>
              </a:rPr>
              <a:t>	</a:t>
            </a:r>
            <a:r>
              <a:rPr lang="ja-JP" altLang="en-US" sz="1600" dirty="0">
                <a:latin typeface="游ゴシック" panose="020B0400000000000000" pitchFamily="50" charset="-128"/>
                <a:ea typeface="游ゴシック" panose="020B0400000000000000" pitchFamily="50" charset="-128"/>
              </a:rPr>
              <a:t>イントロダクション</a:t>
            </a:r>
            <a:r>
              <a:rPr lang="en-US" altLang="ja-JP" sz="1600" dirty="0">
                <a:latin typeface="游ゴシック" panose="020B0400000000000000" pitchFamily="50" charset="-128"/>
                <a:ea typeface="游ゴシック" panose="020B0400000000000000" pitchFamily="50" charset="-128"/>
              </a:rPr>
              <a:t>1 : </a:t>
            </a:r>
            <a:r>
              <a:rPr lang="ja-JP" altLang="en-US" sz="1600" dirty="0">
                <a:latin typeface="游ゴシック" panose="020B0400000000000000" pitchFamily="50" charset="-128"/>
                <a:ea typeface="游ゴシック" panose="020B0400000000000000" pitchFamily="50" charset="-128"/>
              </a:rPr>
              <a:t>デジタル画像とは，量子化と標本化，</a:t>
            </a:r>
            <a:r>
              <a:rPr lang="en-US" altLang="ja-JP" sz="1600" dirty="0">
                <a:latin typeface="游ゴシック" panose="020B0400000000000000" pitchFamily="50" charset="-128"/>
                <a:ea typeface="游ゴシック" panose="020B0400000000000000" pitchFamily="50" charset="-128"/>
              </a:rPr>
              <a:t>Dynamic Range</a:t>
            </a:r>
            <a:endParaRPr lang="ja-JP" altLang="en-US" sz="1600" dirty="0">
              <a:latin typeface="游ゴシック" panose="020B0400000000000000" pitchFamily="50" charset="-128"/>
              <a:ea typeface="游ゴシック" panose="020B0400000000000000" pitchFamily="50" charset="-128"/>
            </a:endParaRPr>
          </a:p>
          <a:p>
            <a:pPr marL="0" indent="0">
              <a:lnSpc>
                <a:spcPct val="100000"/>
              </a:lnSpc>
              <a:spcBef>
                <a:spcPts val="600"/>
              </a:spcBef>
              <a:spcAft>
                <a:spcPts val="600"/>
              </a:spcAft>
              <a:buNone/>
            </a:pPr>
            <a:r>
              <a:rPr lang="en-US" altLang="ja-JP" sz="1600" dirty="0" smtClean="0">
                <a:latin typeface="游ゴシック" panose="020B0400000000000000" pitchFamily="50" charset="-128"/>
                <a:ea typeface="游ゴシック" panose="020B0400000000000000" pitchFamily="50" charset="-128"/>
              </a:rPr>
              <a:t>02</a:t>
            </a:r>
            <a:r>
              <a:rPr lang="ja-JP" altLang="en-US" sz="1600" dirty="0" smtClean="0">
                <a:latin typeface="游ゴシック" panose="020B0400000000000000" pitchFamily="50" charset="-128"/>
                <a:ea typeface="游ゴシック" panose="020B0400000000000000" pitchFamily="50" charset="-128"/>
              </a:rPr>
              <a:t>回</a:t>
            </a:r>
            <a:r>
              <a:rPr lang="en-US" altLang="ja-JP" sz="1600" dirty="0">
                <a:latin typeface="游ゴシック" panose="020B0400000000000000" pitchFamily="50" charset="-128"/>
                <a:ea typeface="游ゴシック" panose="020B0400000000000000" pitchFamily="50" charset="-128"/>
              </a:rPr>
              <a:t>	</a:t>
            </a:r>
            <a:r>
              <a:rPr lang="ja-JP" altLang="en-US" sz="1600" dirty="0" smtClean="0">
                <a:latin typeface="游ゴシック" panose="020B0400000000000000" pitchFamily="50" charset="-128"/>
                <a:ea typeface="游ゴシック" panose="020B0400000000000000" pitchFamily="50" charset="-128"/>
              </a:rPr>
              <a:t>イントロダクション</a:t>
            </a:r>
            <a:r>
              <a:rPr lang="en-US" altLang="ja-JP" sz="1600" dirty="0">
                <a:latin typeface="游ゴシック" panose="020B0400000000000000" pitchFamily="50" charset="-128"/>
                <a:ea typeface="游ゴシック" panose="020B0400000000000000" pitchFamily="50" charset="-128"/>
              </a:rPr>
              <a:t>2 : </a:t>
            </a:r>
            <a:r>
              <a:rPr lang="ja-JP" altLang="en-US" sz="1600" dirty="0">
                <a:latin typeface="游ゴシック" panose="020B0400000000000000" pitchFamily="50" charset="-128"/>
                <a:ea typeface="游ゴシック" panose="020B0400000000000000" pitchFamily="50" charset="-128"/>
              </a:rPr>
              <a:t>デジタルカメラ，人間の視覚，表色系</a:t>
            </a:r>
            <a:endParaRPr lang="en-US" altLang="ja-JP" sz="1600" dirty="0">
              <a:latin typeface="游ゴシック" panose="020B0400000000000000" pitchFamily="50" charset="-128"/>
              <a:ea typeface="游ゴシック" panose="020B0400000000000000" pitchFamily="50" charset="-128"/>
            </a:endParaRPr>
          </a:p>
          <a:p>
            <a:pPr marL="0" indent="0">
              <a:lnSpc>
                <a:spcPct val="100000"/>
              </a:lnSpc>
              <a:spcBef>
                <a:spcPts val="600"/>
              </a:spcBef>
              <a:spcAft>
                <a:spcPts val="600"/>
              </a:spcAft>
              <a:buNone/>
            </a:pPr>
            <a:r>
              <a:rPr lang="en-US" altLang="ja-JP" sz="1600" dirty="0" smtClean="0">
                <a:latin typeface="游ゴシック" panose="020B0400000000000000" pitchFamily="50" charset="-128"/>
                <a:ea typeface="游ゴシック" panose="020B0400000000000000" pitchFamily="50" charset="-128"/>
              </a:rPr>
              <a:t>03</a:t>
            </a:r>
            <a:r>
              <a:rPr lang="ja-JP" altLang="en-US" sz="1600" dirty="0" smtClean="0">
                <a:latin typeface="游ゴシック" panose="020B0400000000000000" pitchFamily="50" charset="-128"/>
                <a:ea typeface="游ゴシック" panose="020B0400000000000000" pitchFamily="50" charset="-128"/>
              </a:rPr>
              <a:t>回</a:t>
            </a:r>
            <a:r>
              <a:rPr lang="en-US" altLang="ja-JP" sz="1600" dirty="0">
                <a:latin typeface="游ゴシック" panose="020B0400000000000000" pitchFamily="50" charset="-128"/>
                <a:ea typeface="游ゴシック" panose="020B0400000000000000" pitchFamily="50" charset="-128"/>
              </a:rPr>
              <a:t>	</a:t>
            </a:r>
            <a:r>
              <a:rPr lang="ja-JP" altLang="en-US" sz="1600" dirty="0">
                <a:latin typeface="游ゴシック" panose="020B0400000000000000" pitchFamily="50" charset="-128"/>
                <a:ea typeface="游ゴシック" panose="020B0400000000000000" pitchFamily="50" charset="-128"/>
              </a:rPr>
              <a:t>フィルタ処理</a:t>
            </a:r>
            <a:r>
              <a:rPr lang="en-US" altLang="ja-JP" sz="1600" dirty="0">
                <a:latin typeface="游ゴシック" panose="020B0400000000000000" pitchFamily="50" charset="-128"/>
                <a:ea typeface="游ゴシック" panose="020B0400000000000000" pitchFamily="50" charset="-128"/>
              </a:rPr>
              <a:t>1 : </a:t>
            </a:r>
            <a:r>
              <a:rPr lang="ja-JP" altLang="en-US" sz="1600" dirty="0">
                <a:latin typeface="游ゴシック" panose="020B0400000000000000" pitchFamily="50" charset="-128"/>
                <a:ea typeface="游ゴシック" panose="020B0400000000000000" pitchFamily="50" charset="-128"/>
              </a:rPr>
              <a:t>トーンカーブ，線形フィルタ 	</a:t>
            </a:r>
          </a:p>
          <a:p>
            <a:pPr marL="0" indent="0">
              <a:lnSpc>
                <a:spcPct val="100000"/>
              </a:lnSpc>
              <a:spcBef>
                <a:spcPts val="600"/>
              </a:spcBef>
              <a:spcAft>
                <a:spcPts val="600"/>
              </a:spcAft>
              <a:buNone/>
            </a:pPr>
            <a:r>
              <a:rPr lang="en-US" altLang="ja-JP" sz="1600" dirty="0" smtClean="0">
                <a:latin typeface="游ゴシック" panose="020B0400000000000000" pitchFamily="50" charset="-128"/>
                <a:ea typeface="游ゴシック" panose="020B0400000000000000" pitchFamily="50" charset="-128"/>
              </a:rPr>
              <a:t>04</a:t>
            </a:r>
            <a:r>
              <a:rPr lang="ja-JP" altLang="en-US" sz="1600" dirty="0" smtClean="0">
                <a:latin typeface="游ゴシック" panose="020B0400000000000000" pitchFamily="50" charset="-128"/>
                <a:ea typeface="游ゴシック" panose="020B0400000000000000" pitchFamily="50" charset="-128"/>
              </a:rPr>
              <a:t>回</a:t>
            </a:r>
            <a:r>
              <a:rPr lang="en-US" altLang="ja-JP" sz="1600" dirty="0">
                <a:latin typeface="游ゴシック" panose="020B0400000000000000" pitchFamily="50" charset="-128"/>
                <a:ea typeface="游ゴシック" panose="020B0400000000000000" pitchFamily="50" charset="-128"/>
              </a:rPr>
              <a:t>	</a:t>
            </a:r>
            <a:r>
              <a:rPr lang="ja-JP" altLang="en-US" sz="1600" dirty="0">
                <a:latin typeface="游ゴシック" panose="020B0400000000000000" pitchFamily="50" charset="-128"/>
                <a:ea typeface="游ゴシック" panose="020B0400000000000000" pitchFamily="50" charset="-128"/>
              </a:rPr>
              <a:t>フィルタ処理</a:t>
            </a:r>
            <a:r>
              <a:rPr lang="en-US" altLang="ja-JP" sz="1600" dirty="0">
                <a:latin typeface="游ゴシック" panose="020B0400000000000000" pitchFamily="50" charset="-128"/>
                <a:ea typeface="游ゴシック" panose="020B0400000000000000" pitchFamily="50" charset="-128"/>
              </a:rPr>
              <a:t>2 : </a:t>
            </a:r>
            <a:r>
              <a:rPr lang="ja-JP" altLang="en-US" sz="1600" dirty="0">
                <a:latin typeface="游ゴシック" panose="020B0400000000000000" pitchFamily="50" charset="-128"/>
                <a:ea typeface="游ゴシック" panose="020B0400000000000000" pitchFamily="50" charset="-128"/>
              </a:rPr>
              <a:t>非線形フィルタ，ハーフトーニング</a:t>
            </a:r>
            <a:endParaRPr lang="en-US" altLang="ja-JP" sz="1600" dirty="0">
              <a:latin typeface="游ゴシック" panose="020B0400000000000000" pitchFamily="50" charset="-128"/>
              <a:ea typeface="游ゴシック" panose="020B0400000000000000" pitchFamily="50" charset="-128"/>
            </a:endParaRPr>
          </a:p>
          <a:p>
            <a:pPr marL="0" indent="0">
              <a:lnSpc>
                <a:spcPct val="100000"/>
              </a:lnSpc>
              <a:spcBef>
                <a:spcPts val="600"/>
              </a:spcBef>
              <a:spcAft>
                <a:spcPts val="600"/>
              </a:spcAft>
              <a:buNone/>
            </a:pPr>
            <a:r>
              <a:rPr lang="en-US" altLang="ja-JP" sz="1600" dirty="0" smtClean="0">
                <a:latin typeface="游ゴシック" panose="020B0400000000000000" pitchFamily="50" charset="-128"/>
                <a:ea typeface="游ゴシック" panose="020B0400000000000000" pitchFamily="50" charset="-128"/>
              </a:rPr>
              <a:t>05</a:t>
            </a:r>
            <a:r>
              <a:rPr lang="ja-JP" altLang="en-US" sz="1600" dirty="0" smtClean="0">
                <a:latin typeface="游ゴシック" panose="020B0400000000000000" pitchFamily="50" charset="-128"/>
                <a:ea typeface="游ゴシック" panose="020B0400000000000000" pitchFamily="50" charset="-128"/>
              </a:rPr>
              <a:t>回</a:t>
            </a:r>
            <a:r>
              <a:rPr lang="en-US" altLang="ja-JP" sz="1600" dirty="0">
                <a:latin typeface="游ゴシック" panose="020B0400000000000000" pitchFamily="50" charset="-128"/>
                <a:ea typeface="游ゴシック" panose="020B0400000000000000" pitchFamily="50" charset="-128"/>
              </a:rPr>
              <a:t>	</a:t>
            </a:r>
            <a:r>
              <a:rPr lang="ja-JP" altLang="en-US" sz="1600" dirty="0">
                <a:latin typeface="游ゴシック" panose="020B0400000000000000" pitchFamily="50" charset="-128"/>
                <a:ea typeface="游ゴシック" panose="020B0400000000000000" pitchFamily="50" charset="-128"/>
              </a:rPr>
              <a:t>フィルタ処理</a:t>
            </a:r>
            <a:r>
              <a:rPr lang="en-US" altLang="ja-JP" sz="1600" dirty="0">
                <a:latin typeface="游ゴシック" panose="020B0400000000000000" pitchFamily="50" charset="-128"/>
                <a:ea typeface="游ゴシック" panose="020B0400000000000000" pitchFamily="50" charset="-128"/>
              </a:rPr>
              <a:t>3 : </a:t>
            </a:r>
            <a:r>
              <a:rPr lang="ja-JP" altLang="en-US" sz="1600" dirty="0">
                <a:latin typeface="游ゴシック" panose="020B0400000000000000" pitchFamily="50" charset="-128"/>
                <a:ea typeface="游ゴシック" panose="020B0400000000000000" pitchFamily="50" charset="-128"/>
              </a:rPr>
              <a:t>離散フーリエ変換と周波数フィルタリング</a:t>
            </a:r>
            <a:endParaRPr lang="en-US" altLang="ja-JP" sz="1600" dirty="0">
              <a:latin typeface="游ゴシック" panose="020B0400000000000000" pitchFamily="50" charset="-128"/>
              <a:ea typeface="游ゴシック" panose="020B0400000000000000" pitchFamily="50" charset="-128"/>
            </a:endParaRPr>
          </a:p>
          <a:p>
            <a:pPr marL="0" indent="0">
              <a:lnSpc>
                <a:spcPct val="100000"/>
              </a:lnSpc>
              <a:spcBef>
                <a:spcPts val="600"/>
              </a:spcBef>
              <a:spcAft>
                <a:spcPts val="600"/>
              </a:spcAft>
              <a:buNone/>
            </a:pPr>
            <a:r>
              <a:rPr lang="en-US" altLang="ja-JP" sz="1600" dirty="0" smtClean="0">
                <a:latin typeface="游ゴシック" panose="020B0400000000000000" pitchFamily="50" charset="-128"/>
                <a:ea typeface="游ゴシック" panose="020B0400000000000000" pitchFamily="50" charset="-128"/>
              </a:rPr>
              <a:t>06</a:t>
            </a:r>
            <a:r>
              <a:rPr lang="ja-JP" altLang="en-US" sz="1600" dirty="0" smtClean="0">
                <a:latin typeface="游ゴシック" panose="020B0400000000000000" pitchFamily="50" charset="-128"/>
                <a:ea typeface="游ゴシック" panose="020B0400000000000000" pitchFamily="50" charset="-128"/>
              </a:rPr>
              <a:t>回</a:t>
            </a:r>
            <a:r>
              <a:rPr lang="en-US" altLang="ja-JP" sz="1600" dirty="0">
                <a:latin typeface="游ゴシック" panose="020B0400000000000000" pitchFamily="50" charset="-128"/>
                <a:ea typeface="游ゴシック" panose="020B0400000000000000" pitchFamily="50" charset="-128"/>
              </a:rPr>
              <a:t>	</a:t>
            </a:r>
            <a:r>
              <a:rPr lang="ja-JP" altLang="en-US" sz="1600" dirty="0">
                <a:latin typeface="游ゴシック" panose="020B0400000000000000" pitchFamily="50" charset="-128"/>
                <a:ea typeface="游ゴシック" panose="020B0400000000000000" pitchFamily="50" charset="-128"/>
              </a:rPr>
              <a:t>画像の幾何変換 </a:t>
            </a:r>
            <a:r>
              <a:rPr lang="en-US" altLang="ja-JP" sz="1600" dirty="0">
                <a:latin typeface="游ゴシック" panose="020B0400000000000000" pitchFamily="50" charset="-128"/>
                <a:ea typeface="游ゴシック" panose="020B0400000000000000" pitchFamily="50" charset="-128"/>
              </a:rPr>
              <a:t>: </a:t>
            </a:r>
            <a:r>
              <a:rPr lang="ja-JP" altLang="en-US" sz="1600" dirty="0">
                <a:latin typeface="游ゴシック" panose="020B0400000000000000" pitchFamily="50" charset="-128"/>
                <a:ea typeface="游ゴシック" panose="020B0400000000000000" pitchFamily="50" charset="-128"/>
              </a:rPr>
              <a:t>アファイン変換と画像補間</a:t>
            </a:r>
            <a:r>
              <a:rPr lang="en-US" altLang="ja-JP" sz="1600" dirty="0">
                <a:latin typeface="游ゴシック" panose="020B0400000000000000" pitchFamily="50" charset="-128"/>
                <a:ea typeface="游ゴシック" panose="020B0400000000000000" pitchFamily="50" charset="-128"/>
              </a:rPr>
              <a:t> 	</a:t>
            </a:r>
          </a:p>
          <a:p>
            <a:pPr marL="0" indent="0">
              <a:lnSpc>
                <a:spcPct val="100000"/>
              </a:lnSpc>
              <a:spcBef>
                <a:spcPts val="600"/>
              </a:spcBef>
              <a:spcAft>
                <a:spcPts val="600"/>
              </a:spcAft>
              <a:buNone/>
            </a:pPr>
            <a:r>
              <a:rPr lang="en-US" altLang="ja-JP" sz="1600" dirty="0" smtClean="0">
                <a:latin typeface="游ゴシック" panose="020B0400000000000000" pitchFamily="50" charset="-128"/>
                <a:ea typeface="游ゴシック" panose="020B0400000000000000" pitchFamily="50" charset="-128"/>
              </a:rPr>
              <a:t>07</a:t>
            </a:r>
            <a:r>
              <a:rPr lang="ja-JP" altLang="en-US" sz="1600" dirty="0" smtClean="0">
                <a:latin typeface="游ゴシック" panose="020B0400000000000000" pitchFamily="50" charset="-128"/>
                <a:ea typeface="游ゴシック" panose="020B0400000000000000" pitchFamily="50" charset="-128"/>
              </a:rPr>
              <a:t>回</a:t>
            </a:r>
            <a:r>
              <a:rPr lang="en-US" altLang="ja-JP" sz="1600" dirty="0">
                <a:latin typeface="游ゴシック" panose="020B0400000000000000" pitchFamily="50" charset="-128"/>
                <a:ea typeface="游ゴシック" panose="020B0400000000000000" pitchFamily="50" charset="-128"/>
              </a:rPr>
              <a:t>	Convolution</a:t>
            </a:r>
            <a:r>
              <a:rPr lang="ja-JP" altLang="en-US" sz="1600" dirty="0">
                <a:latin typeface="游ゴシック" panose="020B0400000000000000" pitchFamily="50" charset="-128"/>
                <a:ea typeface="游ゴシック" panose="020B0400000000000000" pitchFamily="50" charset="-128"/>
              </a:rPr>
              <a:t>と</a:t>
            </a:r>
            <a:r>
              <a:rPr lang="en-US" altLang="ja-JP" sz="1600" dirty="0" smtClean="0">
                <a:latin typeface="游ゴシック" panose="020B0400000000000000" pitchFamily="50" charset="-128"/>
                <a:ea typeface="游ゴシック" panose="020B0400000000000000" pitchFamily="50" charset="-128"/>
              </a:rPr>
              <a:t>De-convolution</a:t>
            </a:r>
            <a:endParaRPr lang="en-US" altLang="ja-JP" sz="1600" dirty="0">
              <a:latin typeface="游ゴシック" panose="020B0400000000000000" pitchFamily="50" charset="-128"/>
              <a:ea typeface="游ゴシック" panose="020B0400000000000000" pitchFamily="50" charset="-128"/>
            </a:endParaRPr>
          </a:p>
          <a:p>
            <a:pPr marL="0" indent="0">
              <a:lnSpc>
                <a:spcPct val="100000"/>
              </a:lnSpc>
              <a:spcBef>
                <a:spcPts val="600"/>
              </a:spcBef>
              <a:spcAft>
                <a:spcPts val="600"/>
              </a:spcAft>
              <a:buNone/>
            </a:pPr>
            <a:r>
              <a:rPr lang="en-US" altLang="ja-JP" sz="1600" dirty="0" smtClean="0">
                <a:latin typeface="游ゴシック" panose="020B0400000000000000" pitchFamily="50" charset="-128"/>
                <a:ea typeface="游ゴシック" panose="020B0400000000000000" pitchFamily="50" charset="-128"/>
              </a:rPr>
              <a:t>08</a:t>
            </a:r>
            <a:r>
              <a:rPr lang="ja-JP" altLang="en-US" sz="1600" dirty="0" smtClean="0">
                <a:latin typeface="游ゴシック" panose="020B0400000000000000" pitchFamily="50" charset="-128"/>
                <a:ea typeface="游ゴシック" panose="020B0400000000000000" pitchFamily="50" charset="-128"/>
              </a:rPr>
              <a:t>回</a:t>
            </a:r>
            <a:r>
              <a:rPr lang="en-US" altLang="ja-JP" sz="1600" dirty="0">
                <a:latin typeface="游ゴシック" panose="020B0400000000000000" pitchFamily="50" charset="-128"/>
                <a:ea typeface="游ゴシック" panose="020B0400000000000000" pitchFamily="50" charset="-128"/>
              </a:rPr>
              <a:t>	</a:t>
            </a:r>
            <a:r>
              <a:rPr lang="ja-JP" altLang="en-US" sz="1600" dirty="0">
                <a:latin typeface="游ゴシック" panose="020B0400000000000000" pitchFamily="50" charset="-128"/>
                <a:ea typeface="游ゴシック" panose="020B0400000000000000" pitchFamily="50" charset="-128"/>
              </a:rPr>
              <a:t>画像</a:t>
            </a:r>
            <a:r>
              <a:rPr lang="ja-JP" altLang="en-US" sz="1600" dirty="0" smtClean="0">
                <a:latin typeface="游ゴシック" panose="020B0400000000000000" pitchFamily="50" charset="-128"/>
                <a:ea typeface="游ゴシック" panose="020B0400000000000000" pitchFamily="50" charset="-128"/>
              </a:rPr>
              <a:t>圧縮</a:t>
            </a:r>
            <a:endParaRPr lang="en-US" altLang="ja-JP" sz="1600" dirty="0">
              <a:latin typeface="游ゴシック" panose="020B0400000000000000" pitchFamily="50" charset="-128"/>
              <a:ea typeface="游ゴシック" panose="020B0400000000000000" pitchFamily="50" charset="-128"/>
            </a:endParaRPr>
          </a:p>
          <a:p>
            <a:pPr marL="0" indent="0">
              <a:lnSpc>
                <a:spcPct val="100000"/>
              </a:lnSpc>
              <a:spcBef>
                <a:spcPts val="600"/>
              </a:spcBef>
              <a:spcAft>
                <a:spcPts val="600"/>
              </a:spcAft>
              <a:buNone/>
            </a:pPr>
            <a:r>
              <a:rPr lang="en-US" altLang="ja-JP" sz="1600" dirty="0" smtClean="0">
                <a:latin typeface="游ゴシック" panose="020B0400000000000000" pitchFamily="50" charset="-128"/>
                <a:ea typeface="游ゴシック" panose="020B0400000000000000" pitchFamily="50" charset="-128"/>
              </a:rPr>
              <a:t>09</a:t>
            </a:r>
            <a:r>
              <a:rPr lang="ja-JP" altLang="en-US" sz="1600" dirty="0" smtClean="0">
                <a:latin typeface="游ゴシック" panose="020B0400000000000000" pitchFamily="50" charset="-128"/>
                <a:ea typeface="游ゴシック" panose="020B0400000000000000" pitchFamily="50" charset="-128"/>
              </a:rPr>
              <a:t>回</a:t>
            </a:r>
            <a:r>
              <a:rPr lang="en-US" altLang="ja-JP" sz="1600" dirty="0">
                <a:latin typeface="游ゴシック" panose="020B0400000000000000" pitchFamily="50" charset="-128"/>
                <a:ea typeface="游ゴシック" panose="020B0400000000000000" pitchFamily="50" charset="-128"/>
              </a:rPr>
              <a:t>	</a:t>
            </a:r>
            <a:r>
              <a:rPr lang="ja-JP" altLang="en-US" sz="1600" dirty="0">
                <a:latin typeface="游ゴシック" panose="020B0400000000000000" pitchFamily="50" charset="-128"/>
                <a:ea typeface="游ゴシック" panose="020B0400000000000000" pitchFamily="50" charset="-128"/>
              </a:rPr>
              <a:t>画像処理演習</a:t>
            </a:r>
            <a:r>
              <a:rPr lang="en-US" altLang="ja-JP" sz="1600" dirty="0">
                <a:latin typeface="游ゴシック" panose="020B0400000000000000" pitchFamily="50" charset="-128"/>
                <a:ea typeface="游ゴシック" panose="020B0400000000000000" pitchFamily="50" charset="-128"/>
              </a:rPr>
              <a:t>0</a:t>
            </a:r>
            <a:r>
              <a:rPr lang="ja-JP" altLang="en-US" sz="1600" dirty="0">
                <a:latin typeface="游ゴシック" panose="020B0400000000000000" pitchFamily="50" charset="-128"/>
                <a:ea typeface="游ゴシック" panose="020B0400000000000000" pitchFamily="50" charset="-128"/>
              </a:rPr>
              <a:t> </a:t>
            </a:r>
            <a:r>
              <a:rPr lang="en-US" altLang="ja-JP" sz="1600" dirty="0" smtClean="0">
                <a:latin typeface="游ゴシック" panose="020B0400000000000000" pitchFamily="50" charset="-128"/>
                <a:ea typeface="游ゴシック" panose="020B0400000000000000" pitchFamily="50" charset="-128"/>
              </a:rPr>
              <a:t> </a:t>
            </a:r>
            <a:endParaRPr lang="en-US" altLang="ja-JP" sz="1600" dirty="0">
              <a:latin typeface="游ゴシック" panose="020B0400000000000000" pitchFamily="50" charset="-128"/>
              <a:ea typeface="游ゴシック" panose="020B0400000000000000" pitchFamily="50" charset="-128"/>
            </a:endParaRPr>
          </a:p>
          <a:p>
            <a:pPr marL="0" indent="0">
              <a:lnSpc>
                <a:spcPct val="100000"/>
              </a:lnSpc>
              <a:spcBef>
                <a:spcPts val="600"/>
              </a:spcBef>
              <a:spcAft>
                <a:spcPts val="600"/>
              </a:spcAft>
              <a:buNone/>
            </a:pPr>
            <a:r>
              <a:rPr lang="en-US" altLang="ja-JP" sz="1600" dirty="0" smtClean="0">
                <a:latin typeface="游ゴシック" panose="020B0400000000000000" pitchFamily="50" charset="-128"/>
                <a:ea typeface="游ゴシック" panose="020B0400000000000000" pitchFamily="50" charset="-128"/>
              </a:rPr>
              <a:t>10</a:t>
            </a:r>
            <a:r>
              <a:rPr lang="ja-JP" altLang="en-US" sz="1600" dirty="0" smtClean="0">
                <a:latin typeface="游ゴシック" panose="020B0400000000000000" pitchFamily="50" charset="-128"/>
                <a:ea typeface="游ゴシック" panose="020B0400000000000000" pitchFamily="50" charset="-128"/>
              </a:rPr>
              <a:t>回</a:t>
            </a:r>
            <a:r>
              <a:rPr lang="en-US" altLang="ja-JP" sz="1600" b="1" dirty="0">
                <a:solidFill>
                  <a:srgbClr val="FF0000"/>
                </a:solidFill>
                <a:latin typeface="游ゴシック" panose="020B0400000000000000" pitchFamily="50" charset="-128"/>
                <a:ea typeface="游ゴシック" panose="020B0400000000000000" pitchFamily="50" charset="-128"/>
              </a:rPr>
              <a:t>	</a:t>
            </a:r>
            <a:r>
              <a:rPr lang="ja-JP" altLang="en-US" sz="1600" dirty="0">
                <a:latin typeface="游ゴシック" panose="020B0400000000000000" pitchFamily="50" charset="-128"/>
                <a:ea typeface="游ゴシック" panose="020B0400000000000000" pitchFamily="50" charset="-128"/>
              </a:rPr>
              <a:t>画像処理演習</a:t>
            </a:r>
            <a:r>
              <a:rPr lang="en-US" altLang="ja-JP" sz="1600" dirty="0">
                <a:latin typeface="游ゴシック" panose="020B0400000000000000" pitchFamily="50" charset="-128"/>
                <a:ea typeface="游ゴシック" panose="020B0400000000000000" pitchFamily="50" charset="-128"/>
              </a:rPr>
              <a:t>1</a:t>
            </a:r>
            <a:r>
              <a:rPr lang="ja-JP" altLang="en-US" sz="1600" dirty="0">
                <a:latin typeface="游ゴシック" panose="020B0400000000000000" pitchFamily="50" charset="-128"/>
                <a:ea typeface="游ゴシック" panose="020B0400000000000000" pitchFamily="50" charset="-128"/>
              </a:rPr>
              <a:t> </a:t>
            </a:r>
            <a:endParaRPr lang="en-US" altLang="ja-JP" sz="1600" b="1" dirty="0">
              <a:solidFill>
                <a:srgbClr val="FF0000"/>
              </a:solidFill>
              <a:latin typeface="游ゴシック" panose="020B0400000000000000" pitchFamily="50" charset="-128"/>
              <a:ea typeface="游ゴシック" panose="020B0400000000000000" pitchFamily="50" charset="-128"/>
            </a:endParaRPr>
          </a:p>
          <a:p>
            <a:pPr marL="0" indent="0">
              <a:lnSpc>
                <a:spcPct val="100000"/>
              </a:lnSpc>
              <a:spcBef>
                <a:spcPts val="600"/>
              </a:spcBef>
              <a:spcAft>
                <a:spcPts val="600"/>
              </a:spcAft>
              <a:buNone/>
            </a:pPr>
            <a:r>
              <a:rPr lang="en-US" altLang="ja-JP" sz="1600" dirty="0" smtClean="0">
                <a:latin typeface="游ゴシック" panose="020B0400000000000000" pitchFamily="50" charset="-128"/>
                <a:ea typeface="游ゴシック" panose="020B0400000000000000" pitchFamily="50" charset="-128"/>
              </a:rPr>
              <a:t>11</a:t>
            </a:r>
            <a:r>
              <a:rPr lang="ja-JP" altLang="en-US" sz="1600" dirty="0" smtClean="0">
                <a:latin typeface="游ゴシック" panose="020B0400000000000000" pitchFamily="50" charset="-128"/>
                <a:ea typeface="游ゴシック" panose="020B0400000000000000" pitchFamily="50" charset="-128"/>
              </a:rPr>
              <a:t>回</a:t>
            </a:r>
            <a:r>
              <a:rPr lang="en-US" altLang="ja-JP" sz="1600" dirty="0">
                <a:latin typeface="游ゴシック" panose="020B0400000000000000" pitchFamily="50" charset="-128"/>
                <a:ea typeface="游ゴシック" panose="020B0400000000000000" pitchFamily="50" charset="-128"/>
              </a:rPr>
              <a:t>	</a:t>
            </a:r>
            <a:r>
              <a:rPr lang="ja-JP" altLang="en-US" sz="1600" dirty="0">
                <a:latin typeface="游ゴシック" panose="020B0400000000000000" pitchFamily="50" charset="-128"/>
                <a:ea typeface="游ゴシック" panose="020B0400000000000000" pitchFamily="50" charset="-128"/>
              </a:rPr>
              <a:t>画像処理演習</a:t>
            </a:r>
            <a:r>
              <a:rPr lang="en-US" altLang="ja-JP" sz="1600" dirty="0">
                <a:latin typeface="游ゴシック" panose="020B0400000000000000" pitchFamily="50" charset="-128"/>
                <a:ea typeface="游ゴシック" panose="020B0400000000000000" pitchFamily="50" charset="-128"/>
              </a:rPr>
              <a:t>2</a:t>
            </a:r>
            <a:r>
              <a:rPr lang="ja-JP" altLang="en-US" sz="1600" dirty="0">
                <a:latin typeface="游ゴシック" panose="020B0400000000000000" pitchFamily="50" charset="-128"/>
                <a:ea typeface="游ゴシック" panose="020B0400000000000000" pitchFamily="50" charset="-128"/>
              </a:rPr>
              <a:t> </a:t>
            </a:r>
            <a:endParaRPr lang="en-US" altLang="ja-JP" sz="1600" dirty="0" smtClean="0">
              <a:latin typeface="游ゴシック" panose="020B0400000000000000" pitchFamily="50" charset="-128"/>
              <a:ea typeface="游ゴシック" panose="020B0400000000000000" pitchFamily="50" charset="-128"/>
            </a:endParaRPr>
          </a:p>
          <a:p>
            <a:pPr marL="0" indent="0">
              <a:lnSpc>
                <a:spcPct val="100000"/>
              </a:lnSpc>
              <a:spcBef>
                <a:spcPts val="600"/>
              </a:spcBef>
              <a:spcAft>
                <a:spcPts val="600"/>
              </a:spcAft>
              <a:buNone/>
            </a:pPr>
            <a:r>
              <a:rPr lang="en-US" altLang="ja-JP" sz="1600" dirty="0" smtClean="0">
                <a:latin typeface="游ゴシック" panose="020B0400000000000000" pitchFamily="50" charset="-128"/>
                <a:ea typeface="游ゴシック" panose="020B0400000000000000" pitchFamily="50" charset="-128"/>
              </a:rPr>
              <a:t>12</a:t>
            </a:r>
            <a:r>
              <a:rPr lang="ja-JP" altLang="en-US" sz="1600" dirty="0" smtClean="0">
                <a:latin typeface="游ゴシック" panose="020B0400000000000000" pitchFamily="50" charset="-128"/>
                <a:ea typeface="游ゴシック" panose="020B0400000000000000" pitchFamily="50" charset="-128"/>
              </a:rPr>
              <a:t>回</a:t>
            </a:r>
            <a:r>
              <a:rPr lang="en-US" altLang="ja-JP" sz="1600" dirty="0" smtClean="0">
                <a:latin typeface="游ゴシック" panose="020B0400000000000000" pitchFamily="50" charset="-128"/>
                <a:ea typeface="游ゴシック" panose="020B0400000000000000" pitchFamily="50" charset="-128"/>
              </a:rPr>
              <a:t>	</a:t>
            </a:r>
            <a:r>
              <a:rPr lang="ja-JP" altLang="en-US" sz="1600" dirty="0" smtClean="0">
                <a:latin typeface="游ゴシック" panose="020B0400000000000000" pitchFamily="50" charset="-128"/>
                <a:ea typeface="游ゴシック" panose="020B0400000000000000" pitchFamily="50" charset="-128"/>
              </a:rPr>
              <a:t>画像処理演習</a:t>
            </a:r>
            <a:r>
              <a:rPr lang="en-US" altLang="ja-JP" sz="1600" dirty="0" smtClean="0">
                <a:latin typeface="游ゴシック" panose="020B0400000000000000" pitchFamily="50" charset="-128"/>
                <a:ea typeface="游ゴシック" panose="020B0400000000000000" pitchFamily="50" charset="-128"/>
              </a:rPr>
              <a:t>3</a:t>
            </a:r>
            <a:r>
              <a:rPr lang="ja-JP" altLang="en-US" sz="1600" dirty="0" smtClean="0">
                <a:latin typeface="游ゴシック" panose="020B0400000000000000" pitchFamily="50" charset="-128"/>
                <a:ea typeface="游ゴシック" panose="020B0400000000000000" pitchFamily="50" charset="-128"/>
              </a:rPr>
              <a:t> </a:t>
            </a:r>
            <a:endParaRPr lang="en-US" altLang="ja-JP" sz="1600" b="1" dirty="0" smtClean="0">
              <a:latin typeface="游ゴシック" panose="020B0400000000000000" pitchFamily="50" charset="-128"/>
              <a:ea typeface="游ゴシック" panose="020B0400000000000000" pitchFamily="50" charset="-128"/>
            </a:endParaRPr>
          </a:p>
          <a:p>
            <a:pPr marL="0" indent="0">
              <a:lnSpc>
                <a:spcPct val="100000"/>
              </a:lnSpc>
              <a:spcBef>
                <a:spcPts val="600"/>
              </a:spcBef>
              <a:spcAft>
                <a:spcPts val="600"/>
              </a:spcAft>
              <a:buNone/>
            </a:pPr>
            <a:r>
              <a:rPr lang="en-US" altLang="ja-JP" sz="1600" dirty="0" smtClean="0">
                <a:latin typeface="游ゴシック" panose="020B0400000000000000" pitchFamily="50" charset="-128"/>
                <a:ea typeface="游ゴシック" panose="020B0400000000000000" pitchFamily="50" charset="-128"/>
              </a:rPr>
              <a:t>13</a:t>
            </a:r>
            <a:r>
              <a:rPr lang="ja-JP" altLang="en-US" sz="1600" dirty="0" smtClean="0">
                <a:latin typeface="游ゴシック" panose="020B0400000000000000" pitchFamily="50" charset="-128"/>
                <a:ea typeface="游ゴシック" panose="020B0400000000000000" pitchFamily="50" charset="-128"/>
              </a:rPr>
              <a:t>回</a:t>
            </a:r>
            <a:r>
              <a:rPr lang="en-US" altLang="ja-JP" sz="1600" dirty="0">
                <a:latin typeface="游ゴシック" panose="020B0400000000000000" pitchFamily="50" charset="-128"/>
                <a:ea typeface="游ゴシック" panose="020B0400000000000000" pitchFamily="50" charset="-128"/>
              </a:rPr>
              <a:t>	</a:t>
            </a:r>
            <a:r>
              <a:rPr lang="ja-JP" altLang="en-US" sz="1600" dirty="0">
                <a:latin typeface="游ゴシック" panose="020B0400000000000000" pitchFamily="50" charset="-128"/>
                <a:ea typeface="游ゴシック" panose="020B0400000000000000" pitchFamily="50" charset="-128"/>
              </a:rPr>
              <a:t>画像処理演習</a:t>
            </a:r>
            <a:r>
              <a:rPr lang="en-US" altLang="ja-JP" sz="1600" dirty="0">
                <a:latin typeface="游ゴシック" panose="020B0400000000000000" pitchFamily="50" charset="-128"/>
                <a:ea typeface="游ゴシック" panose="020B0400000000000000" pitchFamily="50" charset="-128"/>
              </a:rPr>
              <a:t>4</a:t>
            </a:r>
            <a:r>
              <a:rPr lang="ja-JP" altLang="en-US" sz="1600" dirty="0">
                <a:latin typeface="游ゴシック" panose="020B0400000000000000" pitchFamily="50" charset="-128"/>
                <a:ea typeface="游ゴシック" panose="020B0400000000000000" pitchFamily="50" charset="-128"/>
              </a:rPr>
              <a:t> </a:t>
            </a:r>
            <a:endParaRPr lang="en-US" altLang="ja-JP" sz="1600" dirty="0">
              <a:latin typeface="游ゴシック" panose="020B0400000000000000" pitchFamily="50" charset="-128"/>
              <a:ea typeface="游ゴシック" panose="020B0400000000000000" pitchFamily="50" charset="-128"/>
            </a:endParaRPr>
          </a:p>
          <a:p>
            <a:pPr marL="0" indent="0">
              <a:lnSpc>
                <a:spcPct val="100000"/>
              </a:lnSpc>
              <a:spcBef>
                <a:spcPts val="600"/>
              </a:spcBef>
              <a:spcAft>
                <a:spcPts val="600"/>
              </a:spcAft>
              <a:buNone/>
            </a:pPr>
            <a:r>
              <a:rPr lang="en-US" altLang="ja-JP" sz="1600" dirty="0" smtClean="0">
                <a:latin typeface="游ゴシック" panose="020B0400000000000000" pitchFamily="50" charset="-128"/>
                <a:ea typeface="游ゴシック" panose="020B0400000000000000" pitchFamily="50" charset="-128"/>
              </a:rPr>
              <a:t>14</a:t>
            </a:r>
            <a:r>
              <a:rPr lang="ja-JP" altLang="en-US" sz="1600" dirty="0" smtClean="0">
                <a:latin typeface="游ゴシック" panose="020B0400000000000000" pitchFamily="50" charset="-128"/>
                <a:ea typeface="游ゴシック" panose="020B0400000000000000" pitchFamily="50" charset="-128"/>
              </a:rPr>
              <a:t>回</a:t>
            </a:r>
            <a:r>
              <a:rPr lang="en-US" altLang="ja-JP" sz="1600" dirty="0">
                <a:latin typeface="游ゴシック" panose="020B0400000000000000" pitchFamily="50" charset="-128"/>
                <a:ea typeface="游ゴシック" panose="020B0400000000000000" pitchFamily="50" charset="-128"/>
              </a:rPr>
              <a:t>	</a:t>
            </a:r>
            <a:r>
              <a:rPr lang="ja-JP" altLang="en-US" sz="1600" dirty="0">
                <a:latin typeface="游ゴシック" panose="020B0400000000000000" pitchFamily="50" charset="-128"/>
                <a:ea typeface="游ゴシック" panose="020B0400000000000000" pitchFamily="50" charset="-128"/>
              </a:rPr>
              <a:t>画像処理演習</a:t>
            </a:r>
            <a:r>
              <a:rPr lang="en-US" altLang="ja-JP" sz="1600" dirty="0">
                <a:latin typeface="游ゴシック" panose="020B0400000000000000" pitchFamily="50" charset="-128"/>
                <a:ea typeface="游ゴシック" panose="020B0400000000000000" pitchFamily="50" charset="-128"/>
              </a:rPr>
              <a:t>5</a:t>
            </a:r>
            <a:r>
              <a:rPr lang="ja-JP" altLang="en-US" sz="1600" dirty="0">
                <a:latin typeface="游ゴシック" panose="020B0400000000000000" pitchFamily="50" charset="-128"/>
                <a:ea typeface="游ゴシック" panose="020B0400000000000000" pitchFamily="50" charset="-128"/>
              </a:rPr>
              <a:t> </a:t>
            </a:r>
            <a:r>
              <a:rPr lang="en-US" altLang="ja-JP" sz="1600" dirty="0" smtClean="0">
                <a:latin typeface="游ゴシック" panose="020B0400000000000000" pitchFamily="50" charset="-128"/>
                <a:ea typeface="游ゴシック" panose="020B0400000000000000" pitchFamily="50" charset="-128"/>
              </a:rPr>
              <a:t> </a:t>
            </a:r>
            <a:endParaRPr lang="ja-JP" altLang="en-US" sz="1600" dirty="0">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2227134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765164" y="365126"/>
            <a:ext cx="11708780" cy="733270"/>
          </a:xfrm>
        </p:spPr>
        <p:txBody>
          <a:bodyPr/>
          <a:lstStyle/>
          <a:p>
            <a:r>
              <a:rPr kumimoji="1" lang="en-US" altLang="ja-JP" dirty="0">
                <a:latin typeface="游ゴシック" panose="020B0400000000000000" pitchFamily="50" charset="-128"/>
                <a:ea typeface="游ゴシック" panose="020B0400000000000000" pitchFamily="50" charset="-128"/>
              </a:rPr>
              <a:t>Python</a:t>
            </a:r>
            <a:r>
              <a:rPr kumimoji="1" lang="ja-JP" altLang="en-US" dirty="0">
                <a:latin typeface="游ゴシック" panose="020B0400000000000000" pitchFamily="50" charset="-128"/>
                <a:ea typeface="游ゴシック" panose="020B0400000000000000" pitchFamily="50" charset="-128"/>
              </a:rPr>
              <a:t>プログラミング演習</a:t>
            </a:r>
          </a:p>
        </p:txBody>
      </p:sp>
      <p:sp>
        <p:nvSpPr>
          <p:cNvPr id="3" name="コンテンツ プレースホルダー 2"/>
          <p:cNvSpPr>
            <a:spLocks noGrp="1"/>
          </p:cNvSpPr>
          <p:nvPr>
            <p:ph idx="1"/>
          </p:nvPr>
        </p:nvSpPr>
        <p:spPr>
          <a:xfrm>
            <a:off x="785483" y="1343722"/>
            <a:ext cx="11406517" cy="5296829"/>
          </a:xfrm>
        </p:spPr>
        <p:txBody>
          <a:bodyPr>
            <a:normAutofit/>
          </a:bodyPr>
          <a:lstStyle/>
          <a:p>
            <a:pPr marL="0" indent="0">
              <a:spcBef>
                <a:spcPts val="600"/>
              </a:spcBef>
              <a:buNone/>
            </a:pPr>
            <a:r>
              <a:rPr lang="ja-JP" altLang="en-US" sz="2400" dirty="0" smtClean="0">
                <a:latin typeface="游ゴシック" panose="020B0400000000000000" pitchFamily="50" charset="-128"/>
                <a:ea typeface="游ゴシック" panose="020B0400000000000000" pitchFamily="50" charset="-128"/>
              </a:rPr>
              <a:t>第</a:t>
            </a:r>
            <a:r>
              <a:rPr lang="en-US" altLang="ja-JP" sz="2400" dirty="0" smtClean="0">
                <a:latin typeface="游ゴシック" panose="020B0400000000000000" pitchFamily="50" charset="-128"/>
                <a:ea typeface="游ゴシック" panose="020B0400000000000000" pitchFamily="50" charset="-128"/>
              </a:rPr>
              <a:t>09</a:t>
            </a:r>
            <a:r>
              <a:rPr lang="ja-JP" altLang="en-US" sz="2400" dirty="0" smtClean="0">
                <a:latin typeface="游ゴシック" panose="020B0400000000000000" pitchFamily="50" charset="-128"/>
                <a:ea typeface="游ゴシック" panose="020B0400000000000000" pitchFamily="50" charset="-128"/>
              </a:rPr>
              <a:t>回～第</a:t>
            </a:r>
            <a:r>
              <a:rPr lang="en-US" altLang="ja-JP" sz="2400" dirty="0" smtClean="0">
                <a:latin typeface="游ゴシック" panose="020B0400000000000000" pitchFamily="50" charset="-128"/>
                <a:ea typeface="游ゴシック" panose="020B0400000000000000" pitchFamily="50" charset="-128"/>
              </a:rPr>
              <a:t>14</a:t>
            </a:r>
            <a:r>
              <a:rPr lang="ja-JP" altLang="en-US" sz="2400" dirty="0" smtClean="0">
                <a:latin typeface="游ゴシック" panose="020B0400000000000000" pitchFamily="50" charset="-128"/>
                <a:ea typeface="游ゴシック" panose="020B0400000000000000" pitchFamily="50" charset="-128"/>
              </a:rPr>
              <a:t>回は</a:t>
            </a:r>
            <a:r>
              <a:rPr kumimoji="1" lang="ja-JP" altLang="en-US" sz="2400" dirty="0" smtClean="0">
                <a:latin typeface="游ゴシック" panose="020B0400000000000000" pitchFamily="50" charset="-128"/>
                <a:ea typeface="游ゴシック" panose="020B0400000000000000" pitchFamily="50" charset="-128"/>
              </a:rPr>
              <a:t>プログラミング</a:t>
            </a:r>
            <a:r>
              <a:rPr kumimoji="1" lang="ja-JP" altLang="en-US" sz="2400" dirty="0">
                <a:latin typeface="游ゴシック" panose="020B0400000000000000" pitchFamily="50" charset="-128"/>
                <a:ea typeface="游ゴシック" panose="020B0400000000000000" pitchFamily="50" charset="-128"/>
              </a:rPr>
              <a:t>演習</a:t>
            </a:r>
            <a:r>
              <a:rPr kumimoji="1" lang="ja-JP" altLang="en-US" sz="2400" dirty="0" smtClean="0">
                <a:latin typeface="游ゴシック" panose="020B0400000000000000" pitchFamily="50" charset="-128"/>
                <a:ea typeface="游ゴシック" panose="020B0400000000000000" pitchFamily="50" charset="-128"/>
              </a:rPr>
              <a:t>を実施</a:t>
            </a:r>
            <a:endParaRPr kumimoji="1" lang="en-US" altLang="ja-JP" sz="2400" dirty="0">
              <a:latin typeface="游ゴシック" panose="020B0400000000000000" pitchFamily="50" charset="-128"/>
              <a:ea typeface="游ゴシック" panose="020B0400000000000000" pitchFamily="50" charset="-128"/>
            </a:endParaRPr>
          </a:p>
          <a:p>
            <a:pPr marL="0" indent="0">
              <a:lnSpc>
                <a:spcPct val="100000"/>
              </a:lnSpc>
              <a:spcBef>
                <a:spcPts val="600"/>
              </a:spcBef>
              <a:buNone/>
            </a:pPr>
            <a:endParaRPr lang="ja-JP" altLang="en-US" sz="1800" dirty="0">
              <a:latin typeface="游ゴシック" panose="020B0400000000000000" pitchFamily="50" charset="-128"/>
              <a:ea typeface="游ゴシック" panose="020B0400000000000000" pitchFamily="50" charset="-128"/>
            </a:endParaRPr>
          </a:p>
          <a:p>
            <a:pPr marL="0" indent="0">
              <a:spcBef>
                <a:spcPts val="600"/>
              </a:spcBef>
              <a:buNone/>
            </a:pPr>
            <a:r>
              <a:rPr kumimoji="0" lang="ja-JP" altLang="en-US" sz="2000" dirty="0" smtClean="0">
                <a:latin typeface="游ゴシック" panose="020B0400000000000000" pitchFamily="50" charset="-128"/>
                <a:ea typeface="游ゴシック" panose="020B0400000000000000" pitchFamily="50" charset="-128"/>
              </a:rPr>
              <a:t>場所 </a:t>
            </a:r>
            <a:r>
              <a:rPr kumimoji="0" lang="en-US" altLang="ja-JP" sz="2000" dirty="0" smtClean="0">
                <a:latin typeface="游ゴシック" panose="020B0400000000000000" pitchFamily="50" charset="-128"/>
                <a:ea typeface="游ゴシック" panose="020B0400000000000000" pitchFamily="50" charset="-128"/>
              </a:rPr>
              <a:t>: </a:t>
            </a:r>
            <a:r>
              <a:rPr kumimoji="0" lang="en-US" altLang="ja-JP" sz="2000" dirty="0">
                <a:latin typeface="游ゴシック" panose="020B0400000000000000" pitchFamily="50" charset="-128"/>
                <a:ea typeface="游ゴシック" panose="020B0400000000000000" pitchFamily="50" charset="-128"/>
              </a:rPr>
              <a:t>PC</a:t>
            </a:r>
            <a:r>
              <a:rPr kumimoji="0" lang="ja-JP" altLang="en-US" sz="2000" dirty="0" smtClean="0">
                <a:latin typeface="游ゴシック" panose="020B0400000000000000" pitchFamily="50" charset="-128"/>
                <a:ea typeface="游ゴシック" panose="020B0400000000000000" pitchFamily="50" charset="-128"/>
              </a:rPr>
              <a:t>室 </a:t>
            </a:r>
            <a:r>
              <a:rPr kumimoji="0" lang="en-US" altLang="ja-JP" sz="2000" dirty="0" smtClean="0">
                <a:latin typeface="游ゴシック" panose="020B0400000000000000" pitchFamily="50" charset="-128"/>
                <a:ea typeface="游ゴシック" panose="020B0400000000000000" pitchFamily="50" charset="-128"/>
              </a:rPr>
              <a:t>(</a:t>
            </a:r>
            <a:r>
              <a:rPr kumimoji="0" lang="ja-JP" altLang="en-US" sz="2000" dirty="0" smtClean="0">
                <a:latin typeface="游ゴシック" panose="020B0400000000000000" pitchFamily="50" charset="-128"/>
                <a:ea typeface="游ゴシック" panose="020B0400000000000000" pitchFamily="50" charset="-128"/>
              </a:rPr>
              <a:t>詳細未定</a:t>
            </a:r>
            <a:r>
              <a:rPr kumimoji="0" lang="en-US" altLang="ja-JP" sz="2000" dirty="0" smtClean="0">
                <a:latin typeface="游ゴシック" panose="020B0400000000000000" pitchFamily="50" charset="-128"/>
                <a:ea typeface="游ゴシック" panose="020B0400000000000000" pitchFamily="50" charset="-128"/>
              </a:rPr>
              <a:t>)</a:t>
            </a:r>
          </a:p>
          <a:p>
            <a:pPr marL="0" indent="0">
              <a:spcBef>
                <a:spcPts val="600"/>
              </a:spcBef>
              <a:buNone/>
            </a:pPr>
            <a:r>
              <a:rPr lang="ja-JP" altLang="en-US" sz="2000" dirty="0" smtClean="0">
                <a:latin typeface="游ゴシック" panose="020B0400000000000000" pitchFamily="50" charset="-128"/>
                <a:ea typeface="游ゴシック" panose="020B0400000000000000" pitchFamily="50" charset="-128"/>
              </a:rPr>
              <a:t>言語 </a:t>
            </a:r>
            <a:r>
              <a:rPr kumimoji="0" lang="en-US" altLang="ja-JP" sz="2000" dirty="0">
                <a:latin typeface="游ゴシック" panose="020B0400000000000000" pitchFamily="50" charset="-128"/>
                <a:ea typeface="游ゴシック" panose="020B0400000000000000" pitchFamily="50" charset="-128"/>
              </a:rPr>
              <a:t>: P</a:t>
            </a:r>
            <a:r>
              <a:rPr lang="en-US" altLang="ja-JP" sz="2000" dirty="0">
                <a:latin typeface="游ゴシック" panose="020B0400000000000000" pitchFamily="50" charset="-128"/>
                <a:ea typeface="游ゴシック" panose="020B0400000000000000" pitchFamily="50" charset="-128"/>
              </a:rPr>
              <a:t>ython + OpenCV</a:t>
            </a:r>
          </a:p>
          <a:p>
            <a:pPr marL="0" indent="0">
              <a:spcBef>
                <a:spcPts val="600"/>
              </a:spcBef>
              <a:buNone/>
            </a:pPr>
            <a:r>
              <a:rPr lang="ja-JP" altLang="en-US" sz="2000" dirty="0">
                <a:latin typeface="游ゴシック" panose="020B0400000000000000" pitchFamily="50" charset="-128"/>
                <a:ea typeface="游ゴシック" panose="020B0400000000000000" pitchFamily="50" charset="-128"/>
              </a:rPr>
              <a:t>内容 </a:t>
            </a:r>
            <a:r>
              <a:rPr lang="en-US" altLang="ja-JP" sz="2000" dirty="0">
                <a:latin typeface="游ゴシック" panose="020B0400000000000000" pitchFamily="50" charset="-128"/>
                <a:ea typeface="游ゴシック" panose="020B0400000000000000" pitchFamily="50" charset="-128"/>
              </a:rPr>
              <a:t>: Python</a:t>
            </a:r>
            <a:r>
              <a:rPr lang="ja-JP" altLang="en-US" sz="2000" dirty="0">
                <a:latin typeface="游ゴシック" panose="020B0400000000000000" pitchFamily="50" charset="-128"/>
                <a:ea typeface="游ゴシック" panose="020B0400000000000000" pitchFamily="50" charset="-128"/>
              </a:rPr>
              <a:t>の初歩的な内容，フィルタ，フーリエ変換，</a:t>
            </a:r>
            <a:r>
              <a:rPr lang="ja-JP" altLang="en-US" sz="2000" dirty="0" smtClean="0">
                <a:latin typeface="游ゴシック" panose="020B0400000000000000" pitchFamily="50" charset="-128"/>
                <a:ea typeface="游ゴシック" panose="020B0400000000000000" pitchFamily="50" charset="-128"/>
              </a:rPr>
              <a:t>ハーフトーニング</a:t>
            </a:r>
            <a:r>
              <a:rPr lang="ja-JP" altLang="en-US" sz="2000" dirty="0">
                <a:latin typeface="游ゴシック" panose="020B0400000000000000" pitchFamily="50" charset="-128"/>
                <a:ea typeface="游ゴシック" panose="020B0400000000000000" pitchFamily="50" charset="-128"/>
              </a:rPr>
              <a:t>など</a:t>
            </a:r>
            <a:r>
              <a:rPr lang="en-US" altLang="ja-JP" sz="2000" dirty="0" smtClean="0">
                <a:latin typeface="游ゴシック" panose="020B0400000000000000" pitchFamily="50" charset="-128"/>
                <a:ea typeface="游ゴシック" panose="020B0400000000000000" pitchFamily="50" charset="-128"/>
              </a:rPr>
              <a:t> </a:t>
            </a:r>
            <a:endParaRPr lang="en-US" altLang="ja-JP" sz="2000" dirty="0">
              <a:latin typeface="游ゴシック" panose="020B0400000000000000" pitchFamily="50" charset="-128"/>
              <a:ea typeface="游ゴシック" panose="020B0400000000000000" pitchFamily="50" charset="-128"/>
            </a:endParaRPr>
          </a:p>
          <a:p>
            <a:pPr marL="0" indent="0">
              <a:spcBef>
                <a:spcPts val="600"/>
              </a:spcBef>
              <a:buNone/>
            </a:pPr>
            <a:endParaRPr lang="en-US" altLang="ja-JP" sz="2000" dirty="0">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3368621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801295" y="365126"/>
            <a:ext cx="10984305" cy="733270"/>
          </a:xfrm>
        </p:spPr>
        <p:txBody>
          <a:bodyPr/>
          <a:lstStyle/>
          <a:p>
            <a:r>
              <a:rPr kumimoji="1" lang="ja-JP" altLang="en-US" dirty="0">
                <a:latin typeface="游ゴシック" panose="020B0400000000000000" pitchFamily="50" charset="-128"/>
                <a:ea typeface="游ゴシック" panose="020B0400000000000000" pitchFamily="50" charset="-128"/>
              </a:rPr>
              <a:t>ある手法を</a:t>
            </a:r>
            <a:r>
              <a:rPr kumimoji="1" lang="en-US" altLang="ja-JP" dirty="0">
                <a:latin typeface="游ゴシック" panose="020B0400000000000000" pitchFamily="50" charset="-128"/>
                <a:ea typeface="游ゴシック" panose="020B0400000000000000" pitchFamily="50" charset="-128"/>
              </a:rPr>
              <a:t>『</a:t>
            </a:r>
            <a:r>
              <a:rPr kumimoji="1" lang="ja-JP" altLang="en-US" dirty="0">
                <a:latin typeface="游ゴシック" panose="020B0400000000000000" pitchFamily="50" charset="-128"/>
                <a:ea typeface="游ゴシック" panose="020B0400000000000000" pitchFamily="50" charset="-128"/>
              </a:rPr>
              <a:t>理解する</a:t>
            </a:r>
            <a:r>
              <a:rPr kumimoji="1" lang="en-US" altLang="ja-JP" dirty="0">
                <a:latin typeface="游ゴシック" panose="020B0400000000000000" pitchFamily="50" charset="-128"/>
                <a:ea typeface="游ゴシック" panose="020B0400000000000000" pitchFamily="50" charset="-128"/>
              </a:rPr>
              <a:t>』</a:t>
            </a:r>
            <a:r>
              <a:rPr kumimoji="1" lang="ja-JP" altLang="en-US" dirty="0">
                <a:latin typeface="游ゴシック" panose="020B0400000000000000" pitchFamily="50" charset="-128"/>
                <a:ea typeface="游ゴシック" panose="020B0400000000000000" pitchFamily="50" charset="-128"/>
              </a:rPr>
              <a:t>とは？</a:t>
            </a:r>
          </a:p>
        </p:txBody>
      </p:sp>
      <p:sp>
        <p:nvSpPr>
          <p:cNvPr id="3" name="コンテンツ プレースホルダー 2"/>
          <p:cNvSpPr>
            <a:spLocks noGrp="1"/>
          </p:cNvSpPr>
          <p:nvPr>
            <p:ph idx="1"/>
          </p:nvPr>
        </p:nvSpPr>
        <p:spPr>
          <a:xfrm>
            <a:off x="801295" y="1343721"/>
            <a:ext cx="10984305" cy="3983021"/>
          </a:xfrm>
        </p:spPr>
        <p:txBody>
          <a:bodyPr>
            <a:normAutofit/>
          </a:bodyPr>
          <a:lstStyle/>
          <a:p>
            <a:r>
              <a:rPr kumimoji="1" lang="ja-JP" altLang="en-US" dirty="0">
                <a:latin typeface="游ゴシック" panose="020B0400000000000000" pitchFamily="50" charset="-128"/>
                <a:ea typeface="游ゴシック" panose="020B0400000000000000" pitchFamily="50" charset="-128"/>
              </a:rPr>
              <a:t>教科書をおぼえた </a:t>
            </a:r>
            <a:r>
              <a:rPr kumimoji="1" lang="en-US" altLang="ja-JP" dirty="0">
                <a:latin typeface="游ゴシック" panose="020B0400000000000000" pitchFamily="50" charset="-128"/>
                <a:ea typeface="游ゴシック" panose="020B0400000000000000" pitchFamily="50" charset="-128"/>
              </a:rPr>
              <a:t>:</a:t>
            </a:r>
            <a:r>
              <a:rPr kumimoji="1" lang="en-US" altLang="ja-JP" dirty="0">
                <a:latin typeface="游ゴシック" panose="020B0400000000000000" pitchFamily="50" charset="-128"/>
                <a:ea typeface="游ゴシック" panose="020B0400000000000000" pitchFamily="50" charset="-128"/>
                <a:sym typeface="Wingdings" panose="05000000000000000000" pitchFamily="2" charset="2"/>
              </a:rPr>
              <a:t> ×</a:t>
            </a:r>
          </a:p>
          <a:p>
            <a:r>
              <a:rPr lang="ja-JP" altLang="en-US" dirty="0">
                <a:latin typeface="游ゴシック" panose="020B0400000000000000" pitchFamily="50" charset="-128"/>
                <a:ea typeface="游ゴシック" panose="020B0400000000000000" pitchFamily="50" charset="-128"/>
                <a:sym typeface="Wingdings" panose="05000000000000000000" pitchFamily="2" charset="2"/>
              </a:rPr>
              <a:t>人にその手法を説明できる </a:t>
            </a:r>
            <a:r>
              <a:rPr lang="en-US" altLang="ja-JP" dirty="0">
                <a:latin typeface="游ゴシック" panose="020B0400000000000000" pitchFamily="50" charset="-128"/>
                <a:ea typeface="游ゴシック" panose="020B0400000000000000" pitchFamily="50" charset="-128"/>
                <a:sym typeface="Wingdings" panose="05000000000000000000" pitchFamily="2" charset="2"/>
              </a:rPr>
              <a:t>: </a:t>
            </a:r>
            <a:r>
              <a:rPr lang="ja-JP" altLang="en-US" dirty="0">
                <a:latin typeface="游ゴシック" panose="020B0400000000000000" pitchFamily="50" charset="-128"/>
                <a:ea typeface="游ゴシック" panose="020B0400000000000000" pitchFamily="50" charset="-128"/>
                <a:sym typeface="Wingdings" panose="05000000000000000000" pitchFamily="2" charset="2"/>
              </a:rPr>
              <a:t>△</a:t>
            </a:r>
            <a:endParaRPr lang="en-US" altLang="ja-JP" dirty="0">
              <a:latin typeface="游ゴシック" panose="020B0400000000000000" pitchFamily="50" charset="-128"/>
              <a:ea typeface="游ゴシック" panose="020B0400000000000000" pitchFamily="50" charset="-128"/>
              <a:sym typeface="Wingdings" panose="05000000000000000000" pitchFamily="2" charset="2"/>
            </a:endParaRPr>
          </a:p>
          <a:p>
            <a:r>
              <a:rPr kumimoji="1" lang="ja-JP" altLang="en-US" dirty="0">
                <a:latin typeface="游ゴシック" panose="020B0400000000000000" pitchFamily="50" charset="-128"/>
                <a:ea typeface="游ゴシック" panose="020B0400000000000000" pitchFamily="50" charset="-128"/>
                <a:sym typeface="Wingdings" panose="05000000000000000000" pitchFamily="2" charset="2"/>
              </a:rPr>
              <a:t>例を挙げて人に説明できる </a:t>
            </a:r>
            <a:r>
              <a:rPr kumimoji="1" lang="en-US" altLang="ja-JP" dirty="0">
                <a:latin typeface="游ゴシック" panose="020B0400000000000000" pitchFamily="50" charset="-128"/>
                <a:ea typeface="游ゴシック" panose="020B0400000000000000" pitchFamily="50" charset="-128"/>
                <a:sym typeface="Wingdings" panose="05000000000000000000" pitchFamily="2" charset="2"/>
              </a:rPr>
              <a:t>: </a:t>
            </a:r>
            <a:r>
              <a:rPr kumimoji="1" lang="ja-JP" altLang="en-US" dirty="0">
                <a:latin typeface="游ゴシック" panose="020B0400000000000000" pitchFamily="50" charset="-128"/>
                <a:ea typeface="游ゴシック" panose="020B0400000000000000" pitchFamily="50" charset="-128"/>
                <a:sym typeface="Wingdings" panose="05000000000000000000" pitchFamily="2" charset="2"/>
              </a:rPr>
              <a:t>○</a:t>
            </a:r>
            <a:endParaRPr kumimoji="1" lang="en-US" altLang="ja-JP" dirty="0">
              <a:latin typeface="游ゴシック" panose="020B0400000000000000" pitchFamily="50" charset="-128"/>
              <a:ea typeface="游ゴシック" panose="020B0400000000000000" pitchFamily="50" charset="-128"/>
              <a:sym typeface="Wingdings" panose="05000000000000000000" pitchFamily="2" charset="2"/>
            </a:endParaRPr>
          </a:p>
          <a:p>
            <a:r>
              <a:rPr lang="ja-JP" altLang="en-US" dirty="0">
                <a:latin typeface="游ゴシック" panose="020B0400000000000000" pitchFamily="50" charset="-128"/>
                <a:ea typeface="游ゴシック" panose="020B0400000000000000" pitchFamily="50" charset="-128"/>
              </a:rPr>
              <a:t>プログラムとして記述できる</a:t>
            </a:r>
            <a:r>
              <a:rPr kumimoji="1" lang="ja-JP" altLang="en-US" dirty="0">
                <a:latin typeface="游ゴシック" panose="020B0400000000000000" pitchFamily="50" charset="-128"/>
                <a:ea typeface="游ゴシック" panose="020B0400000000000000" pitchFamily="50" charset="-128"/>
              </a:rPr>
              <a:t> </a:t>
            </a:r>
            <a:r>
              <a:rPr kumimoji="1" lang="en-US" altLang="ja-JP" dirty="0">
                <a:latin typeface="游ゴシック" panose="020B0400000000000000" pitchFamily="50" charset="-128"/>
                <a:ea typeface="游ゴシック" panose="020B0400000000000000" pitchFamily="50" charset="-128"/>
                <a:sym typeface="Wingdings" panose="05000000000000000000" pitchFamily="2" charset="2"/>
              </a:rPr>
              <a:t>: </a:t>
            </a:r>
            <a:r>
              <a:rPr kumimoji="1" lang="ja-JP" altLang="en-US" dirty="0">
                <a:latin typeface="游ゴシック" panose="020B0400000000000000" pitchFamily="50" charset="-128"/>
                <a:ea typeface="游ゴシック" panose="020B0400000000000000" pitchFamily="50" charset="-128"/>
                <a:sym typeface="Wingdings" panose="05000000000000000000" pitchFamily="2" charset="2"/>
              </a:rPr>
              <a:t>◎</a:t>
            </a:r>
            <a:endParaRPr kumimoji="1" lang="en-US" altLang="ja-JP" dirty="0">
              <a:latin typeface="游ゴシック" panose="020B0400000000000000" pitchFamily="50" charset="-128"/>
              <a:ea typeface="游ゴシック" panose="020B0400000000000000" pitchFamily="50" charset="-128"/>
              <a:sym typeface="Wingdings" panose="05000000000000000000" pitchFamily="2" charset="2"/>
            </a:endParaRPr>
          </a:p>
          <a:p>
            <a:endParaRPr lang="en-US" altLang="ja-JP" dirty="0">
              <a:latin typeface="游ゴシック" panose="020B0400000000000000" pitchFamily="50" charset="-128"/>
              <a:ea typeface="游ゴシック" panose="020B0400000000000000" pitchFamily="50" charset="-128"/>
              <a:sym typeface="Wingdings" panose="05000000000000000000" pitchFamily="2" charset="2"/>
            </a:endParaRPr>
          </a:p>
          <a:p>
            <a:pPr marL="0" indent="0">
              <a:buNone/>
            </a:pPr>
            <a:r>
              <a:rPr kumimoji="1" lang="en-US" altLang="ja-JP" b="1" dirty="0">
                <a:latin typeface="游ゴシック" panose="020B0400000000000000" pitchFamily="50" charset="-128"/>
                <a:ea typeface="游ゴシック" panose="020B0400000000000000" pitchFamily="50" charset="-128"/>
                <a:sym typeface="Wingdings" panose="05000000000000000000" pitchFamily="2" charset="2"/>
              </a:rPr>
              <a:t>  </a:t>
            </a:r>
            <a:r>
              <a:rPr kumimoji="1" lang="ja-JP" altLang="en-US" b="1" dirty="0">
                <a:latin typeface="游ゴシック" panose="020B0400000000000000" pitchFamily="50" charset="-128"/>
                <a:ea typeface="游ゴシック" panose="020B0400000000000000" pitchFamily="50" charset="-128"/>
                <a:sym typeface="Wingdings" panose="05000000000000000000" pitchFamily="2" charset="2"/>
              </a:rPr>
              <a:t>コードを書こう！</a:t>
            </a:r>
            <a:endParaRPr kumimoji="1" lang="ja-JP" altLang="en-US" b="1" dirty="0">
              <a:latin typeface="游ゴシック" panose="020B0400000000000000" pitchFamily="50" charset="-128"/>
              <a:ea typeface="游ゴシック" panose="020B0400000000000000" pitchFamily="50" charset="-128"/>
            </a:endParaRPr>
          </a:p>
        </p:txBody>
      </p:sp>
      <p:sp>
        <p:nvSpPr>
          <p:cNvPr id="4" name="正方形/長方形 3"/>
          <p:cNvSpPr/>
          <p:nvPr/>
        </p:nvSpPr>
        <p:spPr>
          <a:xfrm>
            <a:off x="1271847" y="6273225"/>
            <a:ext cx="10920153" cy="584775"/>
          </a:xfrm>
          <a:prstGeom prst="rect">
            <a:avLst/>
          </a:prstGeom>
        </p:spPr>
        <p:txBody>
          <a:bodyPr wrap="square">
            <a:spAutoFit/>
          </a:bodyPr>
          <a:lstStyle/>
          <a:p>
            <a:pPr algn="r"/>
            <a:r>
              <a:rPr lang="en-US" altLang="ja-JP" sz="1600" dirty="0">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1600" dirty="0">
                <a:latin typeface="游ゴシック" panose="020B0400000000000000" pitchFamily="50" charset="-128"/>
                <a:ea typeface="游ゴシック" panose="020B0400000000000000" pitchFamily="50" charset="-128"/>
                <a:cs typeface="メイリオ" panose="020B0604030504040204" pitchFamily="50" charset="-128"/>
              </a:rPr>
              <a:t>井尻の偏見に基づきます．異論は認めます．</a:t>
            </a:r>
            <a:endParaRPr lang="en-US" altLang="ja-JP" sz="1600" dirty="0">
              <a:latin typeface="游ゴシック" panose="020B0400000000000000" pitchFamily="50" charset="-128"/>
              <a:ea typeface="游ゴシック" panose="020B0400000000000000" pitchFamily="50" charset="-128"/>
              <a:cs typeface="メイリオ" panose="020B0604030504040204" pitchFamily="50" charset="-128"/>
            </a:endParaRPr>
          </a:p>
          <a:p>
            <a:pPr algn="r"/>
            <a:r>
              <a:rPr lang="en-US" altLang="ja-JP" sz="1600" dirty="0">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1600" dirty="0">
                <a:latin typeface="游ゴシック" panose="020B0400000000000000" pitchFamily="50" charset="-128"/>
                <a:ea typeface="游ゴシック" panose="020B0400000000000000" pitchFamily="50" charset="-128"/>
                <a:cs typeface="メイリオ" panose="020B0604030504040204" pitchFamily="50" charset="-128"/>
              </a:rPr>
              <a:t>困ったことに，実装できて動いているけど原理の詳細はよくわからない</a:t>
            </a:r>
            <a:r>
              <a:rPr lang="ja-JP" altLang="en-US" sz="1600" dirty="0" err="1">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1600" dirty="0">
                <a:latin typeface="游ゴシック" panose="020B0400000000000000" pitchFamily="50" charset="-128"/>
                <a:ea typeface="游ゴシック" panose="020B0400000000000000" pitchFamily="50" charset="-128"/>
                <a:cs typeface="メイリオ" panose="020B0604030504040204" pitchFamily="50" charset="-128"/>
              </a:rPr>
              <a:t>という事も実は結構あります</a:t>
            </a:r>
          </a:p>
        </p:txBody>
      </p:sp>
    </p:spTree>
    <p:extLst>
      <p:ext uri="{BB962C8B-B14F-4D97-AF65-F5344CB8AC3E}">
        <p14:creationId xmlns:p14="http://schemas.microsoft.com/office/powerpoint/2010/main" val="3886901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97881" y="365126"/>
            <a:ext cx="7626969" cy="733270"/>
          </a:xfrm>
        </p:spPr>
        <p:txBody>
          <a:bodyPr>
            <a:normAutofit/>
          </a:bodyPr>
          <a:lstStyle/>
          <a:p>
            <a:r>
              <a:rPr lang="ja-JP" altLang="en-US" sz="3600" dirty="0">
                <a:latin typeface="游ゴシック" panose="020B0400000000000000" pitchFamily="50" charset="-128"/>
                <a:ea typeface="游ゴシック" panose="020B0400000000000000" pitchFamily="50" charset="-128"/>
              </a:rPr>
              <a:t>イントロダクション</a:t>
            </a:r>
            <a:r>
              <a:rPr lang="en-US" altLang="ja-JP" sz="3600" dirty="0">
                <a:latin typeface="游ゴシック" panose="020B0400000000000000" pitchFamily="50" charset="-128"/>
                <a:ea typeface="游ゴシック" panose="020B0400000000000000" pitchFamily="50" charset="-128"/>
              </a:rPr>
              <a:t>1 </a:t>
            </a:r>
            <a:endParaRPr kumimoji="1" lang="ja-JP" altLang="en-US" sz="3600" dirty="0">
              <a:latin typeface="游ゴシック" panose="020B0400000000000000" pitchFamily="50" charset="-128"/>
              <a:ea typeface="游ゴシック" panose="020B0400000000000000" pitchFamily="50" charset="-128"/>
            </a:endParaRPr>
          </a:p>
        </p:txBody>
      </p:sp>
      <p:sp>
        <p:nvSpPr>
          <p:cNvPr id="3" name="コンテンツ プレースホルダー 2"/>
          <p:cNvSpPr>
            <a:spLocks noGrp="1"/>
          </p:cNvSpPr>
          <p:nvPr>
            <p:ph idx="1"/>
          </p:nvPr>
        </p:nvSpPr>
        <p:spPr>
          <a:xfrm>
            <a:off x="697881" y="1479612"/>
            <a:ext cx="10304102" cy="5378387"/>
          </a:xfrm>
        </p:spPr>
        <p:txBody>
          <a:bodyPr/>
          <a:lstStyle/>
          <a:p>
            <a:pPr marL="0" indent="0">
              <a:buNone/>
            </a:pPr>
            <a:r>
              <a:rPr lang="ja-JP" altLang="en-US" dirty="0">
                <a:latin typeface="游ゴシック" panose="020B0400000000000000" pitchFamily="50" charset="-128"/>
                <a:ea typeface="游ゴシック" panose="020B0400000000000000" pitchFamily="50" charset="-128"/>
              </a:rPr>
              <a:t>到達目標</a:t>
            </a:r>
            <a:endParaRPr lang="en-US" altLang="ja-JP" dirty="0">
              <a:latin typeface="游ゴシック" panose="020B0400000000000000" pitchFamily="50" charset="-128"/>
              <a:ea typeface="游ゴシック" panose="020B0400000000000000" pitchFamily="50" charset="-128"/>
            </a:endParaRPr>
          </a:p>
          <a:p>
            <a:r>
              <a:rPr lang="ja-JP" altLang="en-US" sz="2400" dirty="0">
                <a:latin typeface="游ゴシック" panose="020B0400000000000000" pitchFamily="50" charset="-128"/>
                <a:ea typeface="游ゴシック" panose="020B0400000000000000" pitchFamily="50" charset="-128"/>
              </a:rPr>
              <a:t>デジタル画像のデータ形式に関する基礎的な用語を正しく利用できる</a:t>
            </a:r>
            <a:endParaRPr lang="en-US" altLang="ja-JP" sz="2400" dirty="0">
              <a:latin typeface="游ゴシック" panose="020B0400000000000000" pitchFamily="50" charset="-128"/>
              <a:ea typeface="游ゴシック" panose="020B0400000000000000" pitchFamily="50" charset="-128"/>
            </a:endParaRPr>
          </a:p>
          <a:p>
            <a:r>
              <a:rPr lang="ja-JP" altLang="en-US" sz="2400" dirty="0">
                <a:latin typeface="游ゴシック" panose="020B0400000000000000" pitchFamily="50" charset="-128"/>
                <a:ea typeface="游ゴシック" panose="020B0400000000000000" pitchFamily="50" charset="-128"/>
              </a:rPr>
              <a:t>ラスタ画像・ベクタ画像・量子化・標本化・階調数・エイリアシング・ダイナミックレンジ・</a:t>
            </a:r>
            <a:r>
              <a:rPr lang="en-US" altLang="ja-JP" sz="2400" dirty="0">
                <a:latin typeface="游ゴシック" panose="020B0400000000000000" pitchFamily="50" charset="-128"/>
                <a:ea typeface="游ゴシック" panose="020B0400000000000000" pitchFamily="50" charset="-128"/>
              </a:rPr>
              <a:t>HDRI</a:t>
            </a:r>
          </a:p>
          <a:p>
            <a:pPr marL="0" indent="0">
              <a:buNone/>
            </a:pPr>
            <a:endParaRPr lang="en-US" altLang="ja-JP" dirty="0">
              <a:latin typeface="游ゴシック" panose="020B0400000000000000" pitchFamily="50" charset="-128"/>
              <a:ea typeface="游ゴシック" panose="020B0400000000000000" pitchFamily="50" charset="-128"/>
            </a:endParaRPr>
          </a:p>
          <a:p>
            <a:pPr marL="0" indent="0">
              <a:buNone/>
            </a:pPr>
            <a:r>
              <a:rPr lang="en-US" altLang="ja-JP" dirty="0">
                <a:latin typeface="游ゴシック" panose="020B0400000000000000" pitchFamily="50" charset="-128"/>
                <a:ea typeface="游ゴシック" panose="020B0400000000000000" pitchFamily="50" charset="-128"/>
              </a:rPr>
              <a:t>Contents</a:t>
            </a:r>
          </a:p>
          <a:p>
            <a:r>
              <a:rPr lang="ja-JP" altLang="en-US" sz="2400" dirty="0">
                <a:latin typeface="游ゴシック" panose="020B0400000000000000" pitchFamily="50" charset="-128"/>
                <a:ea typeface="游ゴシック" panose="020B0400000000000000" pitchFamily="50" charset="-128"/>
              </a:rPr>
              <a:t>ラスタ画像とベクター画像</a:t>
            </a:r>
            <a:endParaRPr lang="en-US" altLang="ja-JP" sz="2400" dirty="0">
              <a:latin typeface="游ゴシック" panose="020B0400000000000000" pitchFamily="50" charset="-128"/>
              <a:ea typeface="游ゴシック" panose="020B0400000000000000" pitchFamily="50" charset="-128"/>
            </a:endParaRPr>
          </a:p>
          <a:p>
            <a:r>
              <a:rPr lang="ja-JP" altLang="en-US" sz="2400" dirty="0">
                <a:latin typeface="游ゴシック" panose="020B0400000000000000" pitchFamily="50" charset="-128"/>
                <a:ea typeface="游ゴシック" panose="020B0400000000000000" pitchFamily="50" charset="-128"/>
              </a:rPr>
              <a:t>量子化と標本化</a:t>
            </a:r>
            <a:endParaRPr lang="en-US" altLang="ja-JP" sz="2400" dirty="0">
              <a:latin typeface="游ゴシック" panose="020B0400000000000000" pitchFamily="50" charset="-128"/>
              <a:ea typeface="游ゴシック" panose="020B0400000000000000" pitchFamily="50" charset="-128"/>
            </a:endParaRPr>
          </a:p>
          <a:p>
            <a:r>
              <a:rPr lang="ja-JP" altLang="en-US" sz="2400" dirty="0">
                <a:latin typeface="游ゴシック" panose="020B0400000000000000" pitchFamily="50" charset="-128"/>
                <a:ea typeface="游ゴシック" panose="020B0400000000000000" pitchFamily="50" charset="-128"/>
              </a:rPr>
              <a:t>階調数</a:t>
            </a:r>
            <a:endParaRPr lang="en-US" altLang="ja-JP" sz="2400" dirty="0">
              <a:latin typeface="游ゴシック" panose="020B0400000000000000" pitchFamily="50" charset="-128"/>
              <a:ea typeface="游ゴシック" panose="020B0400000000000000" pitchFamily="50" charset="-128"/>
            </a:endParaRPr>
          </a:p>
          <a:p>
            <a:r>
              <a:rPr kumimoji="1" lang="en-US" altLang="ja-JP" sz="2400" dirty="0">
                <a:latin typeface="游ゴシック" panose="020B0400000000000000" pitchFamily="50" charset="-128"/>
                <a:ea typeface="游ゴシック" panose="020B0400000000000000" pitchFamily="50" charset="-128"/>
              </a:rPr>
              <a:t>HDRI</a:t>
            </a:r>
            <a:r>
              <a:rPr kumimoji="1" lang="ja-JP" altLang="en-US" sz="2400" dirty="0">
                <a:latin typeface="游ゴシック" panose="020B0400000000000000" pitchFamily="50" charset="-128"/>
                <a:ea typeface="游ゴシック" panose="020B0400000000000000" pitchFamily="50" charset="-128"/>
              </a:rPr>
              <a:t>合成</a:t>
            </a:r>
            <a:endParaRPr kumimoji="1" lang="en-US" altLang="ja-JP" sz="2400" dirty="0">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2238481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pPr algn="ctr"/>
            <a:r>
              <a:rPr kumimoji="0" lang="en-US" altLang="ja-JP" kern="0" dirty="0">
                <a:solidFill>
                  <a:sysClr val="windowText" lastClr="000000"/>
                </a:solidFill>
                <a:latin typeface="游ゴシック" panose="020B0400000000000000" pitchFamily="50" charset="-128"/>
                <a:ea typeface="游ゴシック" panose="020B0400000000000000" pitchFamily="50" charset="-128"/>
              </a:rPr>
              <a:t>Vector Graphics </a:t>
            </a:r>
            <a:r>
              <a:rPr kumimoji="0" lang="ja-JP" altLang="en-US" kern="0" dirty="0">
                <a:solidFill>
                  <a:sysClr val="windowText" lastClr="000000"/>
                </a:solidFill>
                <a:latin typeface="游ゴシック" panose="020B0400000000000000" pitchFamily="50" charset="-128"/>
                <a:ea typeface="游ゴシック" panose="020B0400000000000000" pitchFamily="50" charset="-128"/>
              </a:rPr>
              <a:t>と </a:t>
            </a:r>
            <a:r>
              <a:rPr kumimoji="0" lang="en-US" altLang="ja-JP" kern="0" dirty="0">
                <a:solidFill>
                  <a:sysClr val="windowText" lastClr="000000"/>
                </a:solidFill>
                <a:latin typeface="游ゴシック" panose="020B0400000000000000" pitchFamily="50" charset="-128"/>
                <a:ea typeface="游ゴシック" panose="020B0400000000000000" pitchFamily="50" charset="-128"/>
              </a:rPr>
              <a:t>Raster Graphics</a:t>
            </a:r>
            <a:endParaRPr kumimoji="1" lang="ja-JP" altLang="en-US" dirty="0">
              <a:latin typeface="游ゴシック" panose="020B0400000000000000" pitchFamily="50" charset="-128"/>
              <a:ea typeface="游ゴシック" panose="020B0400000000000000" pitchFamily="50" charset="-128"/>
            </a:endParaRPr>
          </a:p>
        </p:txBody>
      </p:sp>
      <p:sp>
        <p:nvSpPr>
          <p:cNvPr id="4" name="コンテンツ プレースホルダー 2"/>
          <p:cNvSpPr>
            <a:spLocks noGrp="1"/>
          </p:cNvSpPr>
          <p:nvPr>
            <p:ph idx="1"/>
          </p:nvPr>
        </p:nvSpPr>
        <p:spPr>
          <a:xfrm>
            <a:off x="595790" y="4206964"/>
            <a:ext cx="5185578" cy="2073811"/>
          </a:xfrm>
        </p:spPr>
        <p:txBody>
          <a:bodyPr>
            <a:noAutofit/>
          </a:bodyPr>
          <a:lstStyle/>
          <a:p>
            <a:pPr marL="0" indent="0">
              <a:buNone/>
            </a:pPr>
            <a:r>
              <a:rPr kumimoji="1" lang="en-US" altLang="ja-JP" b="1" u="sng" dirty="0">
                <a:latin typeface="游ゴシック" panose="020B0400000000000000" pitchFamily="50" charset="-128"/>
                <a:ea typeface="游ゴシック" panose="020B0400000000000000" pitchFamily="50" charset="-128"/>
              </a:rPr>
              <a:t>Vector Graphics</a:t>
            </a:r>
            <a:endParaRPr kumimoji="1" lang="en-US" altLang="ja-JP" sz="3200" b="1" u="sng" dirty="0">
              <a:latin typeface="游ゴシック" panose="020B0400000000000000" pitchFamily="50" charset="-128"/>
              <a:ea typeface="游ゴシック" panose="020B0400000000000000" pitchFamily="50" charset="-128"/>
            </a:endParaRPr>
          </a:p>
          <a:p>
            <a:pPr marL="0" indent="0">
              <a:buNone/>
            </a:pPr>
            <a:r>
              <a:rPr kumimoji="1" lang="ja-JP" altLang="en-US" sz="2400" dirty="0">
                <a:latin typeface="游ゴシック" panose="020B0400000000000000" pitchFamily="50" charset="-128"/>
                <a:ea typeface="游ゴシック" panose="020B0400000000000000" pitchFamily="50" charset="-128"/>
              </a:rPr>
              <a:t>画像を数式</a:t>
            </a:r>
            <a:r>
              <a:rPr kumimoji="1" lang="en-US" altLang="ja-JP" sz="2400" dirty="0">
                <a:latin typeface="游ゴシック" panose="020B0400000000000000" pitchFamily="50" charset="-128"/>
                <a:ea typeface="游ゴシック" panose="020B0400000000000000" pitchFamily="50" charset="-128"/>
              </a:rPr>
              <a:t>(</a:t>
            </a:r>
            <a:r>
              <a:rPr kumimoji="1" lang="ja-JP" altLang="en-US" sz="2400" dirty="0">
                <a:latin typeface="游ゴシック" panose="020B0400000000000000" pitchFamily="50" charset="-128"/>
                <a:ea typeface="游ゴシック" panose="020B0400000000000000" pitchFamily="50" charset="-128"/>
              </a:rPr>
              <a:t>スプライン</a:t>
            </a:r>
            <a:r>
              <a:rPr lang="ja-JP" altLang="en-US" sz="2400" dirty="0">
                <a:latin typeface="游ゴシック" panose="020B0400000000000000" pitchFamily="50" charset="-128"/>
                <a:ea typeface="游ゴシック" panose="020B0400000000000000" pitchFamily="50" charset="-128"/>
              </a:rPr>
              <a:t>等</a:t>
            </a:r>
            <a:r>
              <a:rPr kumimoji="1" lang="en-US" altLang="ja-JP" sz="2400" dirty="0">
                <a:latin typeface="游ゴシック" panose="020B0400000000000000" pitchFamily="50" charset="-128"/>
                <a:ea typeface="游ゴシック" panose="020B0400000000000000" pitchFamily="50" charset="-128"/>
              </a:rPr>
              <a:t>)</a:t>
            </a:r>
            <a:r>
              <a:rPr kumimoji="1" lang="ja-JP" altLang="en-US" sz="2400" dirty="0">
                <a:latin typeface="游ゴシック" panose="020B0400000000000000" pitchFamily="50" charset="-128"/>
                <a:ea typeface="游ゴシック" panose="020B0400000000000000" pitchFamily="50" charset="-128"/>
              </a:rPr>
              <a:t>で表現</a:t>
            </a:r>
            <a:r>
              <a:rPr lang="ja-JP" altLang="en-US" sz="2400" dirty="0">
                <a:latin typeface="游ゴシック" panose="020B0400000000000000" pitchFamily="50" charset="-128"/>
                <a:ea typeface="游ゴシック" panose="020B0400000000000000" pitchFamily="50" charset="-128"/>
              </a:rPr>
              <a:t>　　</a:t>
            </a:r>
            <a:endParaRPr kumimoji="1" lang="en-US" altLang="ja-JP" sz="2400" dirty="0">
              <a:latin typeface="游ゴシック" panose="020B0400000000000000" pitchFamily="50" charset="-128"/>
              <a:ea typeface="游ゴシック" panose="020B0400000000000000" pitchFamily="50" charset="-128"/>
            </a:endParaRPr>
          </a:p>
          <a:p>
            <a:pPr marL="0" indent="0">
              <a:buNone/>
            </a:pPr>
            <a:r>
              <a:rPr kumimoji="1" lang="ja-JP" altLang="en-US" sz="2400" dirty="0">
                <a:latin typeface="游ゴシック" panose="020B0400000000000000" pitchFamily="50" charset="-128"/>
                <a:ea typeface="游ゴシック" panose="020B0400000000000000" pitchFamily="50" charset="-128"/>
              </a:rPr>
              <a:t>計算機で描いた</a:t>
            </a:r>
            <a:r>
              <a:rPr lang="ja-JP" altLang="en-US" sz="2400" dirty="0">
                <a:latin typeface="游ゴシック" panose="020B0400000000000000" pitchFamily="50" charset="-128"/>
                <a:ea typeface="游ゴシック" panose="020B0400000000000000" pitchFamily="50" charset="-128"/>
              </a:rPr>
              <a:t>イラスト</a:t>
            </a:r>
            <a:endParaRPr kumimoji="1" lang="en-US" altLang="ja-JP" sz="2400" dirty="0">
              <a:latin typeface="游ゴシック" panose="020B0400000000000000" pitchFamily="50" charset="-128"/>
              <a:ea typeface="游ゴシック" panose="020B0400000000000000" pitchFamily="50" charset="-128"/>
            </a:endParaRPr>
          </a:p>
          <a:p>
            <a:pPr marL="0" indent="0">
              <a:buNone/>
            </a:pPr>
            <a:r>
              <a:rPr kumimoji="1" lang="ja-JP" altLang="en-US" sz="2400" dirty="0">
                <a:latin typeface="游ゴシック" panose="020B0400000000000000" pitchFamily="50" charset="-128"/>
                <a:ea typeface="游ゴシック" panose="020B0400000000000000" pitchFamily="50" charset="-128"/>
              </a:rPr>
              <a:t>例</a:t>
            </a:r>
            <a:r>
              <a:rPr lang="ja-JP" altLang="en-US" sz="2400" dirty="0">
                <a:latin typeface="游ゴシック" panose="020B0400000000000000" pitchFamily="50" charset="-128"/>
                <a:ea typeface="游ゴシック" panose="020B0400000000000000" pitchFamily="50" charset="-128"/>
              </a:rPr>
              <a:t> </a:t>
            </a:r>
            <a:r>
              <a:rPr lang="en-US" altLang="ja-JP" sz="2400" dirty="0" err="1">
                <a:latin typeface="游ゴシック" panose="020B0400000000000000" pitchFamily="50" charset="-128"/>
                <a:ea typeface="游ゴシック" panose="020B0400000000000000" pitchFamily="50" charset="-128"/>
              </a:rPr>
              <a:t>wmf</a:t>
            </a:r>
            <a:r>
              <a:rPr lang="en-US" altLang="ja-JP" sz="2400" dirty="0">
                <a:latin typeface="游ゴシック" panose="020B0400000000000000" pitchFamily="50" charset="-128"/>
                <a:ea typeface="游ゴシック" panose="020B0400000000000000" pitchFamily="50" charset="-128"/>
              </a:rPr>
              <a:t>/</a:t>
            </a:r>
            <a:r>
              <a:rPr lang="en-US" altLang="ja-JP" sz="2400" dirty="0" err="1">
                <a:latin typeface="游ゴシック" panose="020B0400000000000000" pitchFamily="50" charset="-128"/>
                <a:ea typeface="游ゴシック" panose="020B0400000000000000" pitchFamily="50" charset="-128"/>
              </a:rPr>
              <a:t>ai</a:t>
            </a:r>
            <a:r>
              <a:rPr lang="en-US" altLang="ja-JP" sz="2400" dirty="0">
                <a:latin typeface="游ゴシック" panose="020B0400000000000000" pitchFamily="50" charset="-128"/>
                <a:ea typeface="游ゴシック" panose="020B0400000000000000" pitchFamily="50" charset="-128"/>
              </a:rPr>
              <a:t>/</a:t>
            </a:r>
            <a:r>
              <a:rPr lang="en-US" altLang="ja-JP" sz="2400" dirty="0" err="1">
                <a:latin typeface="游ゴシック" panose="020B0400000000000000" pitchFamily="50" charset="-128"/>
                <a:ea typeface="游ゴシック" panose="020B0400000000000000" pitchFamily="50" charset="-128"/>
              </a:rPr>
              <a:t>cdr</a:t>
            </a:r>
            <a:r>
              <a:rPr lang="en-US" altLang="ja-JP" sz="2400" dirty="0">
                <a:latin typeface="游ゴシック" panose="020B0400000000000000" pitchFamily="50" charset="-128"/>
                <a:ea typeface="游ゴシック" panose="020B0400000000000000" pitchFamily="50" charset="-128"/>
              </a:rPr>
              <a:t>/</a:t>
            </a:r>
            <a:r>
              <a:rPr lang="en-US" altLang="ja-JP" sz="2400" dirty="0" err="1">
                <a:latin typeface="游ゴシック" panose="020B0400000000000000" pitchFamily="50" charset="-128"/>
                <a:ea typeface="游ゴシック" panose="020B0400000000000000" pitchFamily="50" charset="-128"/>
              </a:rPr>
              <a:t>cgm</a:t>
            </a:r>
            <a:r>
              <a:rPr lang="en-US" altLang="ja-JP" sz="2400" dirty="0">
                <a:latin typeface="游ゴシック" panose="020B0400000000000000" pitchFamily="50" charset="-128"/>
                <a:ea typeface="游ゴシック" panose="020B0400000000000000" pitchFamily="50" charset="-128"/>
              </a:rPr>
              <a:t>/</a:t>
            </a:r>
            <a:r>
              <a:rPr lang="en-US" altLang="ja-JP" sz="2400" dirty="0" err="1">
                <a:latin typeface="游ゴシック" panose="020B0400000000000000" pitchFamily="50" charset="-128"/>
                <a:ea typeface="游ゴシック" panose="020B0400000000000000" pitchFamily="50" charset="-128"/>
              </a:rPr>
              <a:t>dfx</a:t>
            </a:r>
            <a:r>
              <a:rPr lang="ja-JP" altLang="en-US" sz="2400" dirty="0">
                <a:latin typeface="游ゴシック" panose="020B0400000000000000" pitchFamily="50" charset="-128"/>
                <a:ea typeface="游ゴシック" panose="020B0400000000000000" pitchFamily="50" charset="-128"/>
              </a:rPr>
              <a:t>等</a:t>
            </a:r>
            <a:endParaRPr lang="en-US" altLang="ja-JP" sz="2400" dirty="0">
              <a:latin typeface="游ゴシック" panose="020B0400000000000000" pitchFamily="50" charset="-128"/>
              <a:ea typeface="游ゴシック" panose="020B0400000000000000" pitchFamily="50" charset="-128"/>
            </a:endParaRPr>
          </a:p>
          <a:p>
            <a:pPr marL="0" indent="0">
              <a:buNone/>
            </a:pPr>
            <a:endParaRPr lang="en-US" altLang="ja-JP" sz="2400" dirty="0">
              <a:latin typeface="游ゴシック" panose="020B0400000000000000" pitchFamily="50" charset="-128"/>
              <a:ea typeface="游ゴシック" panose="020B0400000000000000" pitchFamily="50" charset="-128"/>
            </a:endParaRPr>
          </a:p>
          <a:p>
            <a:pPr marL="0" indent="0">
              <a:buNone/>
            </a:pPr>
            <a:endParaRPr lang="en-US" altLang="ja-JP" sz="2400" dirty="0">
              <a:latin typeface="游ゴシック" panose="020B0400000000000000" pitchFamily="50" charset="-128"/>
              <a:ea typeface="游ゴシック" panose="020B0400000000000000" pitchFamily="50" charset="-128"/>
            </a:endParaRPr>
          </a:p>
        </p:txBody>
      </p:sp>
      <p:sp>
        <p:nvSpPr>
          <p:cNvPr id="5" name="コンテンツ プレースホルダー 2"/>
          <p:cNvSpPr txBox="1">
            <a:spLocks/>
          </p:cNvSpPr>
          <p:nvPr/>
        </p:nvSpPr>
        <p:spPr>
          <a:xfrm>
            <a:off x="6679284" y="4206963"/>
            <a:ext cx="4936100" cy="1946187"/>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buFont typeface="Arial" pitchFamily="34" charset="0"/>
              <a:buNone/>
            </a:pPr>
            <a:r>
              <a:rPr lang="en-US" altLang="ja-JP" sz="2800" b="1" u="sng" dirty="0">
                <a:latin typeface="游ゴシック" panose="020B0400000000000000" pitchFamily="50" charset="-128"/>
                <a:ea typeface="游ゴシック" panose="020B0400000000000000" pitchFamily="50" charset="-128"/>
                <a:cs typeface="メイリオ" panose="020B0604030504040204" pitchFamily="50" charset="-128"/>
              </a:rPr>
              <a:t>Raster Graphics</a:t>
            </a:r>
          </a:p>
          <a:p>
            <a:pPr marL="0" indent="0">
              <a:buNone/>
            </a:pPr>
            <a:r>
              <a:rPr lang="ja-JP" altLang="en-US" sz="2400" dirty="0">
                <a:latin typeface="游ゴシック" panose="020B0400000000000000" pitchFamily="50" charset="-128"/>
                <a:ea typeface="游ゴシック" panose="020B0400000000000000" pitchFamily="50" charset="-128"/>
                <a:cs typeface="メイリオ" panose="020B0604030504040204" pitchFamily="50" charset="-128"/>
              </a:rPr>
              <a:t>画像をグリッド状の画素で表現</a:t>
            </a:r>
            <a:endParaRPr lang="en-US" altLang="ja-JP" sz="2400" dirty="0">
              <a:latin typeface="游ゴシック" panose="020B0400000000000000" pitchFamily="50" charset="-128"/>
              <a:ea typeface="游ゴシック" panose="020B0400000000000000" pitchFamily="50" charset="-128"/>
              <a:cs typeface="メイリオ" panose="020B0604030504040204" pitchFamily="50" charset="-128"/>
            </a:endParaRPr>
          </a:p>
          <a:p>
            <a:pPr marL="0" indent="0">
              <a:buNone/>
            </a:pPr>
            <a:r>
              <a:rPr lang="ja-JP" altLang="en-US" sz="2400" dirty="0">
                <a:latin typeface="游ゴシック" panose="020B0400000000000000" pitchFamily="50" charset="-128"/>
                <a:ea typeface="游ゴシック" panose="020B0400000000000000" pitchFamily="50" charset="-128"/>
                <a:cs typeface="メイリオ" panose="020B0604030504040204" pitchFamily="50" charset="-128"/>
              </a:rPr>
              <a:t>写真</a:t>
            </a:r>
            <a:r>
              <a:rPr lang="en-US" altLang="ja-JP" sz="2400" dirty="0">
                <a:latin typeface="游ゴシック" panose="020B0400000000000000" pitchFamily="50" charset="-128"/>
                <a:ea typeface="游ゴシック" panose="020B0400000000000000" pitchFamily="50" charset="-128"/>
                <a:cs typeface="メイリオ" panose="020B0604030504040204" pitchFamily="50" charset="-128"/>
              </a:rPr>
              <a:t>/CT/MRI</a:t>
            </a:r>
            <a:r>
              <a:rPr lang="ja-JP" altLang="en-US" sz="2400" dirty="0">
                <a:latin typeface="游ゴシック" panose="020B0400000000000000" pitchFamily="50" charset="-128"/>
                <a:ea typeface="游ゴシック" panose="020B0400000000000000" pitchFamily="50" charset="-128"/>
                <a:cs typeface="メイリオ" panose="020B0604030504040204" pitchFamily="50" charset="-128"/>
              </a:rPr>
              <a:t>等の観察画像</a:t>
            </a:r>
            <a:endParaRPr lang="en-US" altLang="ja-JP" sz="2400" dirty="0">
              <a:latin typeface="游ゴシック" panose="020B0400000000000000" pitchFamily="50" charset="-128"/>
              <a:ea typeface="游ゴシック" panose="020B0400000000000000" pitchFamily="50" charset="-128"/>
              <a:cs typeface="メイリオ" panose="020B0604030504040204" pitchFamily="50" charset="-128"/>
            </a:endParaRPr>
          </a:p>
          <a:p>
            <a:pPr marL="0" indent="0">
              <a:buNone/>
            </a:pPr>
            <a:r>
              <a:rPr lang="ja-JP" altLang="en-US" sz="2400" dirty="0">
                <a:latin typeface="游ゴシック" panose="020B0400000000000000" pitchFamily="50" charset="-128"/>
                <a:ea typeface="游ゴシック" panose="020B0400000000000000" pitchFamily="50" charset="-128"/>
                <a:cs typeface="メイリオ" panose="020B0604030504040204" pitchFamily="50" charset="-128"/>
              </a:rPr>
              <a:t>例 </a:t>
            </a:r>
            <a:r>
              <a:rPr lang="en-US" altLang="ja-JP" sz="2400" dirty="0">
                <a:latin typeface="游ゴシック" panose="020B0400000000000000" pitchFamily="50" charset="-128"/>
                <a:ea typeface="游ゴシック" panose="020B0400000000000000" pitchFamily="50" charset="-128"/>
                <a:cs typeface="メイリオ" panose="020B0604030504040204" pitchFamily="50" charset="-128"/>
              </a:rPr>
              <a:t>jpg/</a:t>
            </a:r>
            <a:r>
              <a:rPr lang="en-US" altLang="ja-JP" sz="2400" dirty="0" err="1">
                <a:latin typeface="游ゴシック" panose="020B0400000000000000" pitchFamily="50" charset="-128"/>
                <a:ea typeface="游ゴシック" panose="020B0400000000000000" pitchFamily="50" charset="-128"/>
                <a:cs typeface="メイリオ" panose="020B0604030504040204" pitchFamily="50" charset="-128"/>
              </a:rPr>
              <a:t>png</a:t>
            </a:r>
            <a:r>
              <a:rPr lang="en-US" altLang="ja-JP" sz="2400" dirty="0">
                <a:latin typeface="游ゴシック" panose="020B0400000000000000" pitchFamily="50" charset="-128"/>
                <a:ea typeface="游ゴシック" panose="020B0400000000000000" pitchFamily="50" charset="-128"/>
                <a:cs typeface="メイリオ" panose="020B0604030504040204" pitchFamily="50" charset="-128"/>
              </a:rPr>
              <a:t>/bmp/gif/</a:t>
            </a:r>
            <a:r>
              <a:rPr lang="en-US" altLang="ja-JP" sz="2400" dirty="0" err="1">
                <a:latin typeface="游ゴシック" panose="020B0400000000000000" pitchFamily="50" charset="-128"/>
                <a:ea typeface="游ゴシック" panose="020B0400000000000000" pitchFamily="50" charset="-128"/>
                <a:cs typeface="メイリオ" panose="020B0604030504040204" pitchFamily="50" charset="-128"/>
              </a:rPr>
              <a:t>tif</a:t>
            </a:r>
            <a:r>
              <a:rPr lang="en-US" altLang="ja-JP" sz="2400" dirty="0">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2400" dirty="0">
                <a:latin typeface="游ゴシック" panose="020B0400000000000000" pitchFamily="50" charset="-128"/>
                <a:ea typeface="游ゴシック" panose="020B0400000000000000" pitchFamily="50" charset="-128"/>
                <a:cs typeface="メイリオ" panose="020B0604030504040204" pitchFamily="50" charset="-128"/>
              </a:rPr>
              <a:t>等</a:t>
            </a:r>
            <a:endParaRPr lang="en-US" altLang="ja-JP" sz="2400" dirty="0">
              <a:latin typeface="游ゴシック" panose="020B0400000000000000" pitchFamily="50" charset="-128"/>
              <a:ea typeface="游ゴシック" panose="020B0400000000000000" pitchFamily="50" charset="-128"/>
              <a:cs typeface="メイリオ" panose="020B0604030504040204" pitchFamily="50" charset="-128"/>
            </a:endParaRPr>
          </a:p>
          <a:p>
            <a:endParaRPr lang="en-US" altLang="ja-JP" sz="2400" dirty="0">
              <a:latin typeface="游ゴシック" panose="020B0400000000000000" pitchFamily="50" charset="-128"/>
              <a:ea typeface="游ゴシック" panose="020B0400000000000000" pitchFamily="50" charset="-128"/>
              <a:cs typeface="メイリオ" panose="020B0604030504040204" pitchFamily="50" charset="-128"/>
            </a:endParaRPr>
          </a:p>
          <a:p>
            <a:pPr marL="0" indent="0">
              <a:buNone/>
            </a:pPr>
            <a:endParaRPr lang="en-US" altLang="ja-JP" sz="2400" dirty="0">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6" name="正方形/長方形 5"/>
          <p:cNvSpPr/>
          <p:nvPr/>
        </p:nvSpPr>
        <p:spPr>
          <a:xfrm>
            <a:off x="3051713" y="6457890"/>
            <a:ext cx="5571077" cy="400110"/>
          </a:xfrm>
          <a:prstGeom prst="rect">
            <a:avLst/>
          </a:prstGeom>
        </p:spPr>
        <p:txBody>
          <a:bodyPr wrap="none">
            <a:spAutoFit/>
          </a:bodyPr>
          <a:lstStyle/>
          <a:p>
            <a:r>
              <a:rPr lang="ja-JP" altLang="en-US" sz="2000" dirty="0">
                <a:latin typeface="游ゴシック" panose="020B0400000000000000" pitchFamily="50" charset="-128"/>
                <a:ea typeface="游ゴシック" panose="020B0400000000000000" pitchFamily="50" charset="-128"/>
                <a:cs typeface="メイリオ" panose="020B0604030504040204" pitchFamily="50" charset="-128"/>
              </a:rPr>
              <a:t>両者を含む </a:t>
            </a:r>
            <a:r>
              <a:rPr lang="en-US" altLang="ja-JP" sz="2000" dirty="0">
                <a:latin typeface="游ゴシック" panose="020B0400000000000000" pitchFamily="50" charset="-128"/>
                <a:ea typeface="游ゴシック" panose="020B0400000000000000" pitchFamily="50" charset="-128"/>
                <a:cs typeface="メイリオ" panose="020B0604030504040204" pitchFamily="50" charset="-128"/>
              </a:rPr>
              <a:t>: </a:t>
            </a:r>
            <a:r>
              <a:rPr lang="en-US" altLang="ja-JP" sz="2000" dirty="0" err="1">
                <a:latin typeface="游ゴシック" panose="020B0400000000000000" pitchFamily="50" charset="-128"/>
                <a:ea typeface="游ゴシック" panose="020B0400000000000000" pitchFamily="50" charset="-128"/>
                <a:cs typeface="メイリオ" panose="020B0604030504040204" pitchFamily="50" charset="-128"/>
              </a:rPr>
              <a:t>p</a:t>
            </a:r>
            <a:r>
              <a:rPr lang="en-US" altLang="ja-JP" dirty="0" err="1">
                <a:latin typeface="游ゴシック" panose="020B0400000000000000" pitchFamily="50" charset="-128"/>
                <a:ea typeface="游ゴシック" panose="020B0400000000000000" pitchFamily="50" charset="-128"/>
                <a:cs typeface="メイリオ" panose="020B0604030504040204" pitchFamily="50" charset="-128"/>
              </a:rPr>
              <a:t>df</a:t>
            </a:r>
            <a:r>
              <a:rPr lang="en-US" altLang="ja-JP" dirty="0">
                <a:latin typeface="游ゴシック" panose="020B0400000000000000" pitchFamily="50" charset="-128"/>
                <a:ea typeface="游ゴシック" panose="020B0400000000000000" pitchFamily="50" charset="-128"/>
                <a:cs typeface="メイリオ" panose="020B0604030504040204" pitchFamily="50" charset="-128"/>
              </a:rPr>
              <a:t>/</a:t>
            </a:r>
            <a:r>
              <a:rPr lang="en-US" altLang="ja-JP" dirty="0" err="1">
                <a:latin typeface="游ゴシック" panose="020B0400000000000000" pitchFamily="50" charset="-128"/>
                <a:ea typeface="游ゴシック" panose="020B0400000000000000" pitchFamily="50" charset="-128"/>
                <a:cs typeface="メイリオ" panose="020B0604030504040204" pitchFamily="50" charset="-128"/>
              </a:rPr>
              <a:t>DjVu</a:t>
            </a:r>
            <a:r>
              <a:rPr lang="en-US" altLang="ja-JP" dirty="0">
                <a:latin typeface="游ゴシック" panose="020B0400000000000000" pitchFamily="50" charset="-128"/>
                <a:ea typeface="游ゴシック" panose="020B0400000000000000" pitchFamily="50" charset="-128"/>
                <a:cs typeface="メイリオ" panose="020B0604030504040204" pitchFamily="50" charset="-128"/>
              </a:rPr>
              <a:t>/</a:t>
            </a:r>
            <a:r>
              <a:rPr lang="en-US" altLang="ja-JP" dirty="0" err="1">
                <a:latin typeface="游ゴシック" panose="020B0400000000000000" pitchFamily="50" charset="-128"/>
                <a:ea typeface="游ゴシック" panose="020B0400000000000000" pitchFamily="50" charset="-128"/>
                <a:cs typeface="メイリオ" panose="020B0604030504040204" pitchFamily="50" charset="-128"/>
              </a:rPr>
              <a:t>eps</a:t>
            </a:r>
            <a:r>
              <a:rPr lang="en-US" altLang="ja-JP" dirty="0">
                <a:latin typeface="游ゴシック" panose="020B0400000000000000" pitchFamily="50" charset="-128"/>
                <a:ea typeface="游ゴシック" panose="020B0400000000000000" pitchFamily="50" charset="-128"/>
                <a:cs typeface="メイリオ" panose="020B0604030504040204" pitchFamily="50" charset="-128"/>
              </a:rPr>
              <a:t>/</a:t>
            </a:r>
            <a:r>
              <a:rPr lang="en-US" altLang="ja-JP" dirty="0" err="1">
                <a:latin typeface="游ゴシック" panose="020B0400000000000000" pitchFamily="50" charset="-128"/>
                <a:ea typeface="游ゴシック" panose="020B0400000000000000" pitchFamily="50" charset="-128"/>
                <a:cs typeface="メイリオ" panose="020B0604030504040204" pitchFamily="50" charset="-128"/>
              </a:rPr>
              <a:t>pict</a:t>
            </a:r>
            <a:r>
              <a:rPr lang="en-US" altLang="ja-JP" dirty="0">
                <a:latin typeface="游ゴシック" panose="020B0400000000000000" pitchFamily="50" charset="-128"/>
                <a:ea typeface="游ゴシック" panose="020B0400000000000000" pitchFamily="50" charset="-128"/>
                <a:cs typeface="メイリオ" panose="020B0604030504040204" pitchFamily="50" charset="-128"/>
              </a:rPr>
              <a:t>/</a:t>
            </a:r>
            <a:r>
              <a:rPr lang="en-US" altLang="ja-JP" dirty="0" err="1">
                <a:latin typeface="游ゴシック" panose="020B0400000000000000" pitchFamily="50" charset="-128"/>
                <a:ea typeface="游ゴシック" panose="020B0400000000000000" pitchFamily="50" charset="-128"/>
                <a:cs typeface="メイリオ" panose="020B0604030504040204" pitchFamily="50" charset="-128"/>
              </a:rPr>
              <a:t>ps</a:t>
            </a:r>
            <a:r>
              <a:rPr lang="en-US" altLang="ja-JP" dirty="0">
                <a:latin typeface="游ゴシック" panose="020B0400000000000000" pitchFamily="50" charset="-128"/>
                <a:ea typeface="游ゴシック" panose="020B0400000000000000" pitchFamily="50" charset="-128"/>
                <a:cs typeface="メイリオ" panose="020B0604030504040204" pitchFamily="50" charset="-128"/>
              </a:rPr>
              <a:t>/</a:t>
            </a:r>
            <a:r>
              <a:rPr lang="en-US" altLang="ja-JP" dirty="0" err="1">
                <a:latin typeface="游ゴシック" panose="020B0400000000000000" pitchFamily="50" charset="-128"/>
                <a:ea typeface="游ゴシック" panose="020B0400000000000000" pitchFamily="50" charset="-128"/>
                <a:cs typeface="メイリオ" panose="020B0604030504040204" pitchFamily="50" charset="-128"/>
              </a:rPr>
              <a:t>swf</a:t>
            </a:r>
            <a:r>
              <a:rPr lang="en-US" altLang="ja-JP" dirty="0">
                <a:latin typeface="游ゴシック" panose="020B0400000000000000" pitchFamily="50" charset="-128"/>
                <a:ea typeface="游ゴシック" panose="020B0400000000000000" pitchFamily="50" charset="-128"/>
                <a:cs typeface="メイリオ" panose="020B0604030504040204" pitchFamily="50" charset="-128"/>
              </a:rPr>
              <a:t>/</a:t>
            </a:r>
            <a:r>
              <a:rPr lang="en-US" altLang="ja-JP" dirty="0" err="1">
                <a:latin typeface="游ゴシック" panose="020B0400000000000000" pitchFamily="50" charset="-128"/>
                <a:ea typeface="游ゴシック" panose="020B0400000000000000" pitchFamily="50" charset="-128"/>
                <a:cs typeface="メイリオ" panose="020B0604030504040204" pitchFamily="50" charset="-128"/>
              </a:rPr>
              <a:t>xaml</a:t>
            </a:r>
            <a:r>
              <a:rPr lang="ja-JP" altLang="en-US" dirty="0">
                <a:latin typeface="游ゴシック" panose="020B0400000000000000" pitchFamily="50" charset="-128"/>
                <a:ea typeface="游ゴシック" panose="020B0400000000000000" pitchFamily="50" charset="-128"/>
                <a:cs typeface="メイリオ" panose="020B0604030504040204" pitchFamily="50" charset="-128"/>
              </a:rPr>
              <a:t>等</a:t>
            </a:r>
            <a:endParaRPr lang="ja-JP" altLang="en-US" sz="1600" dirty="0">
              <a:latin typeface="游ゴシック" panose="020B0400000000000000" pitchFamily="50" charset="-128"/>
              <a:ea typeface="游ゴシック" panose="020B0400000000000000" pitchFamily="50" charset="-128"/>
              <a:cs typeface="メイリオ" panose="020B0604030504040204" pitchFamily="50" charset="-128"/>
            </a:endParaRPr>
          </a:p>
        </p:txBody>
      </p:sp>
      <p:pic>
        <p:nvPicPr>
          <p:cNvPr id="7" name="Picture 4" descr="C:\Users\takashi\AppData\Local\Microsoft\Windows\Temporary Internet Files\Content.IE5\6YMQAJHN\MC900239011[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02064" y="2573499"/>
            <a:ext cx="1173030" cy="96428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47916" y="2573499"/>
            <a:ext cx="1198836" cy="9642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42803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4073</TotalTime>
  <Words>2420</Words>
  <Application>Microsoft Office PowerPoint</Application>
  <PresentationFormat>ワイド画面</PresentationFormat>
  <Paragraphs>607</Paragraphs>
  <Slides>43</Slides>
  <Notes>12</Notes>
  <HiddenSlides>1</HiddenSlides>
  <MMClips>0</MMClips>
  <ScaleCrop>false</ScaleCrop>
  <HeadingPairs>
    <vt:vector size="6" baseType="variant">
      <vt:variant>
        <vt:lpstr>使用されているフォント</vt:lpstr>
      </vt:variant>
      <vt:variant>
        <vt:i4>7</vt:i4>
      </vt:variant>
      <vt:variant>
        <vt:lpstr>テーマ</vt:lpstr>
      </vt:variant>
      <vt:variant>
        <vt:i4>1</vt:i4>
      </vt:variant>
      <vt:variant>
        <vt:lpstr>スライド タイトル</vt:lpstr>
      </vt:variant>
      <vt:variant>
        <vt:i4>43</vt:i4>
      </vt:variant>
    </vt:vector>
  </HeadingPairs>
  <TitlesOfParts>
    <vt:vector size="51" baseType="lpstr">
      <vt:lpstr>ＭＳ Ｐゴシック</vt:lpstr>
      <vt:lpstr>メイリオ</vt:lpstr>
      <vt:lpstr>游ゴシック</vt:lpstr>
      <vt:lpstr>Arial</vt:lpstr>
      <vt:lpstr>Calibri</vt:lpstr>
      <vt:lpstr>Cambria Math</vt:lpstr>
      <vt:lpstr>Wingdings</vt:lpstr>
      <vt:lpstr>Office テーマ</vt:lpstr>
      <vt:lpstr>ディジタルメディア処理</vt:lpstr>
      <vt:lpstr>PowerPoint プレゼンテーション</vt:lpstr>
      <vt:lpstr>PowerPoint プレゼンテーション</vt:lpstr>
      <vt:lpstr>参考資料</vt:lpstr>
      <vt:lpstr>スケジュール</vt:lpstr>
      <vt:lpstr>Pythonプログラミング演習</vt:lpstr>
      <vt:lpstr>ある手法を『理解する』とは？</vt:lpstr>
      <vt:lpstr>イントロダクション1 </vt:lpstr>
      <vt:lpstr>Vector Graphics と Raster Graphics</vt:lpstr>
      <vt:lpstr>Vector Graphics と Raster Graphics</vt:lpstr>
      <vt:lpstr>Raster  Vector 変換 （Vectorization）</vt:lpstr>
      <vt:lpstr>標本化と量子化</vt:lpstr>
      <vt:lpstr>標本化と量子化</vt:lpstr>
      <vt:lpstr>練習 : 関数の標本化・量子化</vt:lpstr>
      <vt:lpstr>標本化に伴うエイリアシング</vt:lpstr>
      <vt:lpstr>標本化に伴うエイリアシング</vt:lpstr>
      <vt:lpstr>量子化レベル（階調数・画素深度・色深度）</vt:lpstr>
      <vt:lpstr>量子化誤差</vt:lpstr>
      <vt:lpstr>量子化による擬似輪郭</vt:lpstr>
      <vt:lpstr>画像のデータサイズ（未圧縮なら）</vt:lpstr>
      <vt:lpstr>画像フォーマットの階調数</vt:lpstr>
      <vt:lpstr>まとめ: デジタル画像とは</vt:lpstr>
      <vt:lpstr>HDRI合成</vt:lpstr>
      <vt:lpstr>PowerPoint プレゼンテーション</vt:lpstr>
      <vt:lpstr>ダイナミックレンジ - とは</vt:lpstr>
      <vt:lpstr>HDRI : Motivation</vt:lpstr>
      <vt:lpstr>HDRI : Motivation</vt:lpstr>
      <vt:lpstr>HDRIの取得</vt:lpstr>
      <vt:lpstr>PowerPoint プレゼンテーション</vt:lpstr>
      <vt:lpstr>HDRIを自作してみる</vt:lpstr>
      <vt:lpstr>HDRI : HDRIとトーンマッピング</vt:lpstr>
      <vt:lpstr>トーンマッピング（線形）</vt:lpstr>
      <vt:lpstr>トーンマッピング（線形）</vt:lpstr>
      <vt:lpstr>トーンマッピング（HDR合成）</vt:lpstr>
      <vt:lpstr>PowerPoint プレゼンテーション</vt:lpstr>
      <vt:lpstr>PowerPoint プレゼンテーション</vt:lpstr>
      <vt:lpstr>まとめ : HDRI合成</vt:lpstr>
      <vt:lpstr>PowerPoint プレゼンテーション</vt:lpstr>
      <vt:lpstr>HDRI合成の補足資料 講義内では取り扱わない予定  </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Takashi Ijiri</dc:creator>
  <cp:lastModifiedBy> </cp:lastModifiedBy>
  <cp:revision>213</cp:revision>
  <cp:lastPrinted>2017-08-22T05:57:33Z</cp:lastPrinted>
  <dcterms:created xsi:type="dcterms:W3CDTF">2017-01-19T02:23:36Z</dcterms:created>
  <dcterms:modified xsi:type="dcterms:W3CDTF">2023-08-14T07:48:55Z</dcterms:modified>
</cp:coreProperties>
</file>